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2.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3.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4.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5.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6.xml" ContentType="application/vnd.openxmlformats-officedocument.presentationml.notesSlide+xml"/>
  <Override PartName="/ppt/tags/tag71.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7.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8.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9.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10.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11.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notesSlides/notesSlide12.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notesSlides/notesSlide13.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handoutMasterIdLst>
    <p:handoutMasterId r:id="rId27"/>
  </p:handoutMasterIdLst>
  <p:sldIdLst>
    <p:sldId id="256" r:id="rId2"/>
    <p:sldId id="290" r:id="rId3"/>
    <p:sldId id="279" r:id="rId4"/>
    <p:sldId id="289" r:id="rId5"/>
    <p:sldId id="291" r:id="rId6"/>
    <p:sldId id="268" r:id="rId7"/>
    <p:sldId id="278" r:id="rId8"/>
    <p:sldId id="293" r:id="rId9"/>
    <p:sldId id="269" r:id="rId10"/>
    <p:sldId id="286" r:id="rId11"/>
    <p:sldId id="266" r:id="rId12"/>
    <p:sldId id="267" r:id="rId13"/>
    <p:sldId id="270" r:id="rId14"/>
    <p:sldId id="292" r:id="rId15"/>
    <p:sldId id="280" r:id="rId16"/>
    <p:sldId id="276" r:id="rId17"/>
    <p:sldId id="283" r:id="rId18"/>
    <p:sldId id="281" r:id="rId19"/>
    <p:sldId id="285" r:id="rId20"/>
    <p:sldId id="284" r:id="rId21"/>
    <p:sldId id="282" r:id="rId22"/>
    <p:sldId id="271" r:id="rId23"/>
    <p:sldId id="272" r:id="rId24"/>
    <p:sldId id="288"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22" autoAdjust="0"/>
    <p:restoredTop sz="94660"/>
  </p:normalViewPr>
  <p:slideViewPr>
    <p:cSldViewPr snapToGrid="0">
      <p:cViewPr varScale="1">
        <p:scale>
          <a:sx n="77" d="100"/>
          <a:sy n="77" d="100"/>
        </p:scale>
        <p:origin x="354" y="90"/>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75" d="100"/>
          <a:sy n="75" d="100"/>
        </p:scale>
        <p:origin x="1452"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D9C2BF-C81C-40BA-A30E-B01B2287C77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AF6363CD-FEAE-4A1A-8343-D9CE2E2E3DAC}">
      <dgm:prSet phldrT="[文本]"/>
      <dgm:spPr/>
      <dgm:t>
        <a:bodyPr/>
        <a:lstStyle/>
        <a:p>
          <a:r>
            <a:rPr lang="en-US" altLang="zh-CN" dirty="0"/>
            <a:t>Input and Output</a:t>
          </a:r>
          <a:endParaRPr lang="zh-CN" altLang="en-US" dirty="0"/>
        </a:p>
      </dgm:t>
    </dgm:pt>
    <dgm:pt modelId="{BACAEEC4-5E6C-4066-8243-87176EC0A2BE}" type="parTrans" cxnId="{FD8A0109-940A-4E46-B271-877277931F49}">
      <dgm:prSet/>
      <dgm:spPr/>
      <dgm:t>
        <a:bodyPr/>
        <a:lstStyle/>
        <a:p>
          <a:endParaRPr lang="zh-CN" altLang="en-US"/>
        </a:p>
      </dgm:t>
    </dgm:pt>
    <dgm:pt modelId="{7F6CFBE5-BE4D-4128-B676-346FA4AD95D0}" type="sibTrans" cxnId="{FD8A0109-940A-4E46-B271-877277931F49}">
      <dgm:prSet/>
      <dgm:spPr/>
      <dgm:t>
        <a:bodyPr/>
        <a:lstStyle/>
        <a:p>
          <a:endParaRPr lang="zh-CN" altLang="en-US"/>
        </a:p>
      </dgm:t>
    </dgm:pt>
    <dgm:pt modelId="{D90F1D33-B799-4C45-B39B-2FE6684027D8}">
      <dgm:prSet phldrT="[文本]"/>
      <dgm:spPr/>
      <dgm:t>
        <a:bodyPr/>
        <a:lstStyle/>
        <a:p>
          <a:r>
            <a:rPr lang="en-US" altLang="zh-CN" dirty="0"/>
            <a:t>One to Four Subdivision</a:t>
          </a:r>
          <a:endParaRPr lang="zh-CN" altLang="en-US" dirty="0"/>
        </a:p>
      </dgm:t>
    </dgm:pt>
    <dgm:pt modelId="{1A101B42-617F-42B9-8426-BBAF5A4AC478}" type="parTrans" cxnId="{26A05DDE-5127-4C63-A323-1D822B1CFAB1}">
      <dgm:prSet/>
      <dgm:spPr/>
      <dgm:t>
        <a:bodyPr/>
        <a:lstStyle/>
        <a:p>
          <a:endParaRPr lang="zh-CN" altLang="en-US"/>
        </a:p>
      </dgm:t>
    </dgm:pt>
    <dgm:pt modelId="{D6BF171A-8CCB-418C-B253-482953ACD03C}" type="sibTrans" cxnId="{26A05DDE-5127-4C63-A323-1D822B1CFAB1}">
      <dgm:prSet/>
      <dgm:spPr/>
      <dgm:t>
        <a:bodyPr/>
        <a:lstStyle/>
        <a:p>
          <a:endParaRPr lang="zh-CN" altLang="en-US"/>
        </a:p>
      </dgm:t>
    </dgm:pt>
    <dgm:pt modelId="{CF45C7B8-A6EE-46DD-B1C0-AB827ACAECAC}">
      <dgm:prSet phldrT="[文本]"/>
      <dgm:spPr/>
      <dgm:t>
        <a:bodyPr/>
        <a:lstStyle/>
        <a:p>
          <a:r>
            <a:rPr lang="en-US" altLang="zh-CN" dirty="0"/>
            <a:t>Smoothness</a:t>
          </a:r>
        </a:p>
      </dgm:t>
    </dgm:pt>
    <dgm:pt modelId="{6CA678FD-6066-46CC-88CD-EF8831BF48A8}" type="parTrans" cxnId="{3587F447-913A-4C10-83CB-19BD1CA50EEB}">
      <dgm:prSet/>
      <dgm:spPr/>
      <dgm:t>
        <a:bodyPr/>
        <a:lstStyle/>
        <a:p>
          <a:endParaRPr lang="zh-CN" altLang="en-US"/>
        </a:p>
      </dgm:t>
    </dgm:pt>
    <dgm:pt modelId="{93AEFFD2-6624-4F8F-8B0A-19258FAEA949}" type="sibTrans" cxnId="{3587F447-913A-4C10-83CB-19BD1CA50EEB}">
      <dgm:prSet/>
      <dgm:spPr/>
      <dgm:t>
        <a:bodyPr/>
        <a:lstStyle/>
        <a:p>
          <a:endParaRPr lang="zh-CN" altLang="en-US"/>
        </a:p>
      </dgm:t>
    </dgm:pt>
    <mc:AlternateContent xmlns:mc="http://schemas.openxmlformats.org/markup-compatibility/2006">
      <mc:Choice xmlns:a14="http://schemas.microsoft.com/office/drawing/2010/main" Requires="a14">
        <dgm:pt modelId="{174B17B6-891D-425D-B61D-7D217F447BC9}">
          <dgm:prSet phldrT="[文本]"/>
          <dgm:spPr/>
          <dgm:t>
            <a:bodyPr/>
            <a:lstStyle/>
            <a:p>
              <a:r>
                <a:rPr lang="en-US" altLang="zh-CN" dirty="0"/>
                <a:t>Input: Original Mesh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𝑖</m:t>
                      </m:r>
                    </m:sub>
                  </m:sSub>
                </m:oMath>
              </a14:m>
              <a:endParaRPr lang="zh-CN" altLang="en-US" dirty="0"/>
            </a:p>
          </dgm:t>
        </dgm:pt>
      </mc:Choice>
      <mc:Fallback>
        <dgm:pt modelId="{174B17B6-891D-425D-B61D-7D217F447BC9}">
          <dgm:prSet phldrT="[文本]"/>
          <dgm:spPr/>
          <dgm:t>
            <a:bodyPr/>
            <a:lstStyle/>
            <a:p>
              <a:r>
                <a:rPr lang="en-US" altLang="zh-CN" dirty="0"/>
                <a:t>Input: Original Mesh </a:t>
              </a:r>
              <a:r>
                <a:rPr lang="en-US" altLang="zh-CN" b="0" i="0">
                  <a:latin typeface="Cambria Math" panose="02040503050406030204" pitchFamily="18" charset="0"/>
                </a:rPr>
                <a:t>𝑀_𝑖</a:t>
              </a:r>
              <a:endParaRPr lang="zh-CN" altLang="en-US" dirty="0"/>
            </a:p>
          </dgm:t>
        </dgm:pt>
      </mc:Fallback>
    </mc:AlternateContent>
    <dgm:pt modelId="{AC0B399B-883E-41E4-8CC4-8D1F60C6C1B4}" type="parTrans" cxnId="{8419A26E-5006-44CA-B4BE-F1AF649387AE}">
      <dgm:prSet/>
      <dgm:spPr/>
      <dgm:t>
        <a:bodyPr/>
        <a:lstStyle/>
        <a:p>
          <a:endParaRPr lang="zh-CN" altLang="en-US"/>
        </a:p>
      </dgm:t>
    </dgm:pt>
    <dgm:pt modelId="{CA2855FB-17B0-498D-B6F2-D4836B3F44DB}" type="sibTrans" cxnId="{8419A26E-5006-44CA-B4BE-F1AF649387AE}">
      <dgm:prSet/>
      <dgm:spPr/>
      <dgm:t>
        <a:bodyPr/>
        <a:lstStyle/>
        <a:p>
          <a:endParaRPr lang="zh-CN" altLang="en-US"/>
        </a:p>
      </dgm:t>
    </dgm:pt>
    <mc:AlternateContent xmlns:mc="http://schemas.openxmlformats.org/markup-compatibility/2006">
      <mc:Choice xmlns:a14="http://schemas.microsoft.com/office/drawing/2010/main" Requires="a14">
        <dgm:pt modelId="{F5BED761-18B2-43F0-ACAE-DF6FC64CDB01}">
          <dgm:prSet phldrT="[文本]"/>
          <dgm:spPr/>
          <dgm:t>
            <a:bodyPr/>
            <a:lstStyle/>
            <a:p>
              <a:r>
                <a:rPr lang="en-US" altLang="zh-CN" dirty="0"/>
                <a:t>Output: Subdivided Mesh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oMath>
              </a14:m>
              <a:endParaRPr lang="zh-CN" altLang="en-US" dirty="0"/>
            </a:p>
          </dgm:t>
        </dgm:pt>
      </mc:Choice>
      <mc:Fallback>
        <dgm:pt modelId="{F5BED761-18B2-43F0-ACAE-DF6FC64CDB01}">
          <dgm:prSet phldrT="[文本]"/>
          <dgm:spPr/>
          <dgm:t>
            <a:bodyPr/>
            <a:lstStyle/>
            <a:p>
              <a:r>
                <a:rPr lang="en-US" altLang="zh-CN" dirty="0"/>
                <a:t>Output: Subdivided Mesh </a:t>
              </a:r>
              <a:r>
                <a:rPr lang="en-US" altLang="zh-CN" b="0" i="0">
                  <a:latin typeface="Cambria Math" panose="02040503050406030204" pitchFamily="18" charset="0"/>
                </a:rPr>
                <a:t>𝑀_(𝑖+1)</a:t>
              </a:r>
              <a:endParaRPr lang="zh-CN" altLang="en-US" dirty="0"/>
            </a:p>
          </dgm:t>
        </dgm:pt>
      </mc:Fallback>
    </mc:AlternateContent>
    <dgm:pt modelId="{7F9566F3-9691-401D-B0B7-26FDE72AB761}" type="parTrans" cxnId="{8CA1AA22-C342-426C-8907-F842762BFA14}">
      <dgm:prSet/>
      <dgm:spPr/>
      <dgm:t>
        <a:bodyPr/>
        <a:lstStyle/>
        <a:p>
          <a:endParaRPr lang="zh-CN" altLang="en-US"/>
        </a:p>
      </dgm:t>
    </dgm:pt>
    <dgm:pt modelId="{D5A925DA-5254-4A2E-A6A3-A02CF68F08E3}" type="sibTrans" cxnId="{8CA1AA22-C342-426C-8907-F842762BFA14}">
      <dgm:prSet/>
      <dgm:spPr/>
      <dgm:t>
        <a:bodyPr/>
        <a:lstStyle/>
        <a:p>
          <a:endParaRPr lang="zh-CN" altLang="en-US"/>
        </a:p>
      </dgm:t>
    </dgm:pt>
    <mc:AlternateContent xmlns:mc="http://schemas.openxmlformats.org/markup-compatibility/2006">
      <mc:Choice xmlns:a14="http://schemas.microsoft.com/office/drawing/2010/main" Requires="a14">
        <dgm:pt modelId="{2F800798-AAF6-4EEF-AEC7-B85F21D58048}">
          <dgm:prSet phldrT="[文本]"/>
          <dgm:spPr/>
          <dgm:t>
            <a:bodyPr/>
            <a:lstStyle/>
            <a:p>
              <a:r>
                <a:rPr lang="en-US" altLang="zh-CN" dirty="0"/>
                <a:t>for each triangular face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oMath>
              </a14:m>
              <a:r>
                <a:rPr lang="zh-CN" altLang="en-US" dirty="0"/>
                <a:t> </a:t>
              </a:r>
              <a:r>
                <a:rPr lang="en-US" altLang="zh-CN" dirty="0"/>
                <a:t>in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𝑖</m:t>
                      </m:r>
                    </m:sub>
                  </m:sSub>
                </m:oMath>
              </a14:m>
              <a:r>
                <a:rPr lang="en-US" altLang="zh-CN" dirty="0"/>
                <a:t> do</a:t>
              </a:r>
              <a:endParaRPr lang="zh-CN" altLang="en-US" dirty="0"/>
            </a:p>
          </dgm:t>
        </dgm:pt>
      </mc:Choice>
      <mc:Fallback>
        <dgm:pt modelId="{2F800798-AAF6-4EEF-AEC7-B85F21D58048}">
          <dgm:prSet phldrT="[文本]"/>
          <dgm:spPr/>
          <dgm:t>
            <a:bodyPr/>
            <a:lstStyle/>
            <a:p>
              <a:r>
                <a:rPr lang="en-US" altLang="zh-CN" dirty="0"/>
                <a:t>for each triangular face </a:t>
              </a:r>
              <a:r>
                <a:rPr lang="en-US" altLang="zh-CN" b="0" i="0">
                  <a:latin typeface="Cambria Math" panose="02040503050406030204" pitchFamily="18" charset="0"/>
                </a:rPr>
                <a:t>𝑓_𝑖</a:t>
              </a:r>
              <a:r>
                <a:rPr lang="zh-CN" altLang="en-US" dirty="0"/>
                <a:t> </a:t>
              </a:r>
              <a:r>
                <a:rPr lang="en-US" altLang="zh-CN" dirty="0"/>
                <a:t>in </a:t>
              </a:r>
              <a:r>
                <a:rPr lang="en-US" altLang="zh-CN" b="0" i="0">
                  <a:latin typeface="Cambria Math" panose="02040503050406030204" pitchFamily="18" charset="0"/>
                </a:rPr>
                <a:t>𝑀_𝑖</a:t>
              </a:r>
              <a:r>
                <a:rPr lang="en-US" altLang="zh-CN" dirty="0"/>
                <a:t> do</a:t>
              </a:r>
              <a:endParaRPr lang="zh-CN" altLang="en-US" dirty="0"/>
            </a:p>
          </dgm:t>
        </dgm:pt>
      </mc:Fallback>
    </mc:AlternateContent>
    <dgm:pt modelId="{DE0CCC2D-07C3-4EF0-8A97-BFDAFFCEFCB6}" type="parTrans" cxnId="{00BF1FD4-BBE6-4F22-A00C-E91B1D86085D}">
      <dgm:prSet/>
      <dgm:spPr/>
      <dgm:t>
        <a:bodyPr/>
        <a:lstStyle/>
        <a:p>
          <a:endParaRPr lang="zh-CN" altLang="en-US"/>
        </a:p>
      </dgm:t>
    </dgm:pt>
    <dgm:pt modelId="{0DAB4CB5-27D1-4802-BCE8-4B59E062DEC4}" type="sibTrans" cxnId="{00BF1FD4-BBE6-4F22-A00C-E91B1D86085D}">
      <dgm:prSet/>
      <dgm:spPr/>
      <dgm:t>
        <a:bodyPr/>
        <a:lstStyle/>
        <a:p>
          <a:endParaRPr lang="zh-CN" altLang="en-US"/>
        </a:p>
      </dgm:t>
    </dgm:pt>
    <mc:AlternateContent xmlns:mc="http://schemas.openxmlformats.org/markup-compatibility/2006">
      <mc:Choice xmlns:a14="http://schemas.microsoft.com/office/drawing/2010/main" Requires="a14">
        <dgm:pt modelId="{F656D122-4814-4267-936E-58A030303428}">
          <dgm:prSet phldrT="[文本]"/>
          <dgm:spPr/>
          <dgm:t>
            <a:bodyPr/>
            <a:lstStyle/>
            <a:p>
              <a:r>
                <a:rPr lang="en-US" altLang="zh-CN" dirty="0"/>
                <a:t>get 3 edge point on edges of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oMath>
              </a14:m>
              <a:endParaRPr lang="zh-CN" altLang="en-US" dirty="0"/>
            </a:p>
          </dgm:t>
        </dgm:pt>
      </mc:Choice>
      <mc:Fallback>
        <dgm:pt modelId="{F656D122-4814-4267-936E-58A030303428}">
          <dgm:prSet phldrT="[文本]"/>
          <dgm:spPr/>
          <dgm:t>
            <a:bodyPr/>
            <a:lstStyle/>
            <a:p>
              <a:r>
                <a:rPr lang="en-US" altLang="zh-CN" dirty="0"/>
                <a:t>get 3 edge point on edges of </a:t>
              </a:r>
              <a:r>
                <a:rPr lang="en-US" altLang="zh-CN" b="0" i="0">
                  <a:latin typeface="Cambria Math" panose="02040503050406030204" pitchFamily="18" charset="0"/>
                </a:rPr>
                <a:t>𝑓_𝑖</a:t>
              </a:r>
              <a:endParaRPr lang="zh-CN" altLang="en-US" dirty="0"/>
            </a:p>
          </dgm:t>
        </dgm:pt>
      </mc:Fallback>
    </mc:AlternateContent>
    <dgm:pt modelId="{3235AE5F-784E-4781-84BA-94F243BEC501}" type="parTrans" cxnId="{85F52F05-EFDA-45E9-933E-881B90FC393F}">
      <dgm:prSet/>
      <dgm:spPr/>
      <dgm:t>
        <a:bodyPr/>
        <a:lstStyle/>
        <a:p>
          <a:endParaRPr lang="zh-CN" altLang="en-US"/>
        </a:p>
      </dgm:t>
    </dgm:pt>
    <dgm:pt modelId="{2AB9D836-BF32-4E3C-A4D6-9BE5762BE542}" type="sibTrans" cxnId="{85F52F05-EFDA-45E9-933E-881B90FC393F}">
      <dgm:prSet/>
      <dgm:spPr/>
      <dgm:t>
        <a:bodyPr/>
        <a:lstStyle/>
        <a:p>
          <a:endParaRPr lang="zh-CN" altLang="en-US"/>
        </a:p>
      </dgm:t>
    </dgm:pt>
    <dgm:pt modelId="{AEE97A34-F57B-4A5A-B8E1-02FD83BC1718}">
      <dgm:prSet phldrT="[文本]"/>
      <dgm:spPr/>
      <dgm:t>
        <a:bodyPr/>
        <a:lstStyle/>
        <a:p>
          <a:r>
            <a:rPr lang="en-US" altLang="zh-CN" dirty="0"/>
            <a:t>generate 4 subfaces anticlockwise</a:t>
          </a:r>
          <a:endParaRPr lang="zh-CN" altLang="en-US" dirty="0"/>
        </a:p>
      </dgm:t>
    </dgm:pt>
    <dgm:pt modelId="{61908B54-AF03-451A-85E6-DE5B90FFEF53}" type="parTrans" cxnId="{6130B1DD-A83B-44AC-961A-4201C7258A0E}">
      <dgm:prSet/>
      <dgm:spPr/>
      <dgm:t>
        <a:bodyPr/>
        <a:lstStyle/>
        <a:p>
          <a:endParaRPr lang="zh-CN" altLang="en-US"/>
        </a:p>
      </dgm:t>
    </dgm:pt>
    <dgm:pt modelId="{F0008C55-8ED3-4A6A-A045-65226EFABE78}" type="sibTrans" cxnId="{6130B1DD-A83B-44AC-961A-4201C7258A0E}">
      <dgm:prSet/>
      <dgm:spPr/>
      <dgm:t>
        <a:bodyPr/>
        <a:lstStyle/>
        <a:p>
          <a:endParaRPr lang="zh-CN" altLang="en-US"/>
        </a:p>
      </dgm:t>
    </dgm:pt>
    <dgm:pt modelId="{D91B9684-C58D-4424-977A-4A70C8800C79}">
      <dgm:prSet phldrT="[文本]"/>
      <dgm:spPr/>
      <dgm:t>
        <a:bodyPr/>
        <a:lstStyle/>
        <a:p>
          <a:r>
            <a:rPr lang="en-US" altLang="zh-CN" dirty="0"/>
            <a:t>end for</a:t>
          </a:r>
          <a:endParaRPr lang="zh-CN" altLang="en-US" dirty="0"/>
        </a:p>
      </dgm:t>
    </dgm:pt>
    <dgm:pt modelId="{0AB666C0-0B07-454E-9E23-2B3E17AE4F57}" type="parTrans" cxnId="{70B85B17-80A0-46DB-80C4-D6BC74D1B763}">
      <dgm:prSet/>
      <dgm:spPr/>
      <dgm:t>
        <a:bodyPr/>
        <a:lstStyle/>
        <a:p>
          <a:endParaRPr lang="zh-CN" altLang="en-US"/>
        </a:p>
      </dgm:t>
    </dgm:pt>
    <dgm:pt modelId="{6FFEBDAF-F50E-4612-80EA-F4BD2546F23B}" type="sibTrans" cxnId="{70B85B17-80A0-46DB-80C4-D6BC74D1B763}">
      <dgm:prSet/>
      <dgm:spPr/>
      <dgm:t>
        <a:bodyPr/>
        <a:lstStyle/>
        <a:p>
          <a:endParaRPr lang="zh-CN" altLang="en-US"/>
        </a:p>
      </dgm:t>
    </dgm:pt>
    <mc:AlternateContent xmlns:mc="http://schemas.openxmlformats.org/markup-compatibility/2006">
      <mc:Choice xmlns:a14="http://schemas.microsoft.com/office/drawing/2010/main" Requires="a14">
        <dgm:pt modelId="{CFB3EAF4-1EF7-4393-8561-1E056E3D7AD9}">
          <dgm:prSet phldrT="[文本]"/>
          <dgm:spPr/>
          <dgm:t>
            <a:bodyPr/>
            <a:lstStyle/>
            <a:p>
              <a:r>
                <a:rPr lang="en-US" altLang="zh-CN" dirty="0"/>
                <a:t>for each vertex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Sub>
                </m:oMath>
              </a14:m>
              <a:r>
                <a:rPr lang="en-US" altLang="zh-CN" dirty="0"/>
                <a:t> on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oMath>
              </a14:m>
              <a:r>
                <a:rPr lang="en-US" altLang="zh-CN" dirty="0"/>
                <a:t>do</a:t>
              </a:r>
            </a:p>
          </dgm:t>
        </dgm:pt>
      </mc:Choice>
      <mc:Fallback>
        <dgm:pt modelId="{CFB3EAF4-1EF7-4393-8561-1E056E3D7AD9}">
          <dgm:prSet phldrT="[文本]"/>
          <dgm:spPr/>
          <dgm:t>
            <a:bodyPr/>
            <a:lstStyle/>
            <a:p>
              <a:r>
                <a:rPr lang="en-US" altLang="zh-CN" dirty="0"/>
                <a:t>for each vertex </a:t>
              </a:r>
              <a:r>
                <a:rPr lang="en-US" altLang="zh-CN" b="0" i="0">
                  <a:latin typeface="Cambria Math" panose="02040503050406030204" pitchFamily="18" charset="0"/>
                </a:rPr>
                <a:t>𝑣_𝑖</a:t>
              </a:r>
              <a:r>
                <a:rPr lang="en-US" altLang="zh-CN" dirty="0"/>
                <a:t> on </a:t>
              </a:r>
              <a:r>
                <a:rPr lang="en-US" altLang="zh-CN" b="0" i="0">
                  <a:latin typeface="Cambria Math" panose="02040503050406030204" pitchFamily="18" charset="0"/>
                </a:rPr>
                <a:t>𝑀_(𝑖+1)</a:t>
              </a:r>
              <a:r>
                <a:rPr lang="en-US" altLang="zh-CN" dirty="0"/>
                <a:t>do</a:t>
              </a:r>
            </a:p>
          </dgm:t>
        </dgm:pt>
      </mc:Fallback>
    </mc:AlternateContent>
    <dgm:pt modelId="{51583319-5962-46D9-8790-1980A238614F}" type="parTrans" cxnId="{17F5A5D8-A908-4594-9939-5E40C1B2C49C}">
      <dgm:prSet/>
      <dgm:spPr/>
      <dgm:t>
        <a:bodyPr/>
        <a:lstStyle/>
        <a:p>
          <a:endParaRPr lang="zh-CN" altLang="en-US"/>
        </a:p>
      </dgm:t>
    </dgm:pt>
    <dgm:pt modelId="{27C64B0C-2B88-458F-93BD-5C857F0CDE75}" type="sibTrans" cxnId="{17F5A5D8-A908-4594-9939-5E40C1B2C49C}">
      <dgm:prSet/>
      <dgm:spPr/>
      <dgm:t>
        <a:bodyPr/>
        <a:lstStyle/>
        <a:p>
          <a:endParaRPr lang="zh-CN" altLang="en-US"/>
        </a:p>
      </dgm:t>
    </dgm:pt>
    <mc:AlternateContent xmlns:mc="http://schemas.openxmlformats.org/markup-compatibility/2006">
      <mc:Choice xmlns:a14="http://schemas.microsoft.com/office/drawing/2010/main" Requires="a14">
        <dgm:pt modelId="{C847CA78-5E85-458B-9947-81C9708C8383}">
          <dgm:prSet phldrT="[文本]"/>
          <dgm:spPr/>
          <dgm:t>
            <a:bodyPr/>
            <a:lstStyle/>
            <a:p>
              <a14:m>
                <m:oMath xmlns:m="http://schemas.openxmlformats.org/officeDocument/2006/math">
                  <m:r>
                    <a:rPr lang="en-US" altLang="zh-CN" b="0" i="1" smtClean="0">
                      <a:latin typeface="Cambria Math" panose="02040503050406030204" pitchFamily="18" charset="0"/>
                    </a:rPr>
                    <m:t>𝑁</m:t>
                  </m:r>
                  <m:d>
                    <m:dPr>
                      <m:ctrlPr>
                        <a:rPr lang="en-US" altLang="zh-CN" b="0"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oMath>
              </a14:m>
              <a:r>
                <a:rPr lang="en-US" altLang="zh-CN" dirty="0"/>
                <a:t>1-ring neighbors on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oMath>
              </a14:m>
              <a:endParaRPr lang="en-US" altLang="zh-CN" dirty="0"/>
            </a:p>
          </dgm:t>
        </dgm:pt>
      </mc:Choice>
      <mc:Fallback>
        <dgm:pt modelId="{C847CA78-5E85-458B-9947-81C9708C8383}">
          <dgm:prSet phldrT="[文本]"/>
          <dgm:spPr/>
          <dgm:t>
            <a:bodyPr/>
            <a:lstStyle/>
            <a:p>
              <a:r>
                <a:rPr lang="en-US" altLang="zh-CN" b="0" i="0">
                  <a:latin typeface="Cambria Math" panose="02040503050406030204" pitchFamily="18" charset="0"/>
                </a:rPr>
                <a:t>𝑁(𝑣_𝑖 )=</a:t>
              </a:r>
              <a:r>
                <a:rPr lang="en-US" altLang="zh-CN" dirty="0"/>
                <a:t>1-ring neighbors on </a:t>
              </a:r>
              <a:r>
                <a:rPr lang="en-US" altLang="zh-CN" b="0" i="0">
                  <a:latin typeface="Cambria Math" panose="02040503050406030204" pitchFamily="18" charset="0"/>
                </a:rPr>
                <a:t>𝑀_(𝑖+1)</a:t>
              </a:r>
              <a:endParaRPr lang="en-US" altLang="zh-CN" dirty="0"/>
            </a:p>
          </dgm:t>
        </dgm:pt>
      </mc:Fallback>
    </mc:AlternateContent>
    <dgm:pt modelId="{9ADC9D9F-D920-457C-9C98-178DF8A2BAF7}" type="parTrans" cxnId="{4DC5902C-9873-4071-B73B-28B5723E7AEB}">
      <dgm:prSet/>
      <dgm:spPr/>
      <dgm:t>
        <a:bodyPr/>
        <a:lstStyle/>
        <a:p>
          <a:endParaRPr lang="zh-CN" altLang="en-US"/>
        </a:p>
      </dgm:t>
    </dgm:pt>
    <dgm:pt modelId="{AEBE82C7-301F-4D27-9EEA-1BD5FA59BF74}" type="sibTrans" cxnId="{4DC5902C-9873-4071-B73B-28B5723E7AEB}">
      <dgm:prSet/>
      <dgm:spPr/>
      <dgm:t>
        <a:bodyPr/>
        <a:lstStyle/>
        <a:p>
          <a:endParaRPr lang="zh-CN" altLang="en-US"/>
        </a:p>
      </dgm:t>
    </dgm:pt>
    <mc:AlternateContent xmlns:mc="http://schemas.openxmlformats.org/markup-compatibility/2006">
      <mc:Choice xmlns:a14="http://schemas.microsoft.com/office/drawing/2010/main" Requires="a14">
        <dgm:pt modelId="{48BB86C9-89F1-4A8B-8391-A13616C88DB1}">
          <dgm:prSet phldrT="[文本]"/>
          <dgm:spPr/>
          <dgm:t>
            <a:bodyPr/>
            <a:lstStyle/>
            <a:p>
              <a:r>
                <a:rPr lang="en-US" altLang="zh-CN" dirty="0"/>
                <a: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oMath>
              </a14:m>
              <a:r>
                <a:rPr lang="en-US" altLang="zh-CN" dirty="0"/>
                <a:t> neighbor weighted centroid method on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Sub>
                </m:oMath>
              </a14:m>
              <a:endParaRPr lang="en-US" altLang="zh-CN" dirty="0"/>
            </a:p>
          </dgm:t>
        </dgm:pt>
      </mc:Choice>
      <mc:Fallback>
        <dgm:pt modelId="{48BB86C9-89F1-4A8B-8391-A13616C88DB1}">
          <dgm:prSet phldrT="[文本]"/>
          <dgm:spPr/>
          <dgm:t>
            <a:bodyPr/>
            <a:lstStyle/>
            <a:p>
              <a:r>
                <a:rPr lang="en-US" altLang="zh-CN" dirty="0"/>
                <a:t> </a:t>
              </a:r>
              <a:r>
                <a:rPr lang="en-US" altLang="zh-CN" b="0" i="0">
                  <a:latin typeface="Cambria Math" panose="02040503050406030204" pitchFamily="18" charset="0"/>
                </a:rPr>
                <a:t>𝑣_𝑖=</a:t>
              </a:r>
              <a:r>
                <a:rPr lang="en-US" altLang="zh-CN" dirty="0"/>
                <a:t> neighbor weighted centroid method on </a:t>
              </a:r>
              <a:r>
                <a:rPr lang="en-US" altLang="zh-CN" b="0" i="0">
                  <a:latin typeface="Cambria Math" panose="02040503050406030204" pitchFamily="18" charset="0"/>
                </a:rPr>
                <a:t>𝑣_𝑖</a:t>
              </a:r>
              <a:endParaRPr lang="en-US" altLang="zh-CN" dirty="0"/>
            </a:p>
          </dgm:t>
        </dgm:pt>
      </mc:Fallback>
    </mc:AlternateContent>
    <dgm:pt modelId="{65FD3371-878D-4289-A943-C4D1768ACE10}" type="parTrans" cxnId="{CCEB71EA-4696-48AA-801B-181DB20CA1BC}">
      <dgm:prSet/>
      <dgm:spPr/>
      <dgm:t>
        <a:bodyPr/>
        <a:lstStyle/>
        <a:p>
          <a:endParaRPr lang="zh-CN" altLang="en-US"/>
        </a:p>
      </dgm:t>
    </dgm:pt>
    <dgm:pt modelId="{A71F1139-C09B-4AEA-A277-30E34F966664}" type="sibTrans" cxnId="{CCEB71EA-4696-48AA-801B-181DB20CA1BC}">
      <dgm:prSet/>
      <dgm:spPr/>
      <dgm:t>
        <a:bodyPr/>
        <a:lstStyle/>
        <a:p>
          <a:endParaRPr lang="zh-CN" altLang="en-US"/>
        </a:p>
      </dgm:t>
    </dgm:pt>
    <dgm:pt modelId="{BDB3B4A7-589F-4797-BED6-806091CB80BF}">
      <dgm:prSet phldrT="[文本]"/>
      <dgm:spPr/>
      <dgm:t>
        <a:bodyPr/>
        <a:lstStyle/>
        <a:p>
          <a:r>
            <a:rPr lang="en-US" altLang="zh-CN" dirty="0"/>
            <a:t>end for </a:t>
          </a:r>
        </a:p>
      </dgm:t>
    </dgm:pt>
    <dgm:pt modelId="{BACD263E-F451-4143-A6D4-18BE68EC2DC6}" type="parTrans" cxnId="{0E00D439-9814-4059-BAEC-B6343FFDFF8C}">
      <dgm:prSet/>
      <dgm:spPr/>
      <dgm:t>
        <a:bodyPr/>
        <a:lstStyle/>
        <a:p>
          <a:endParaRPr lang="zh-CN" altLang="en-US"/>
        </a:p>
      </dgm:t>
    </dgm:pt>
    <dgm:pt modelId="{2EC6ACE7-893D-4F00-92BA-8F62D2D3E258}" type="sibTrans" cxnId="{0E00D439-9814-4059-BAEC-B6343FFDFF8C}">
      <dgm:prSet/>
      <dgm:spPr/>
      <dgm:t>
        <a:bodyPr/>
        <a:lstStyle/>
        <a:p>
          <a:endParaRPr lang="zh-CN" altLang="en-US"/>
        </a:p>
      </dgm:t>
    </dgm:pt>
    <dgm:pt modelId="{B2833EF8-810C-4B04-B415-B31576463148}" type="pres">
      <dgm:prSet presAssocID="{39D9C2BF-C81C-40BA-A30E-B01B2287C772}" presName="linear" presStyleCnt="0">
        <dgm:presLayoutVars>
          <dgm:dir/>
          <dgm:animLvl val="lvl"/>
          <dgm:resizeHandles val="exact"/>
        </dgm:presLayoutVars>
      </dgm:prSet>
      <dgm:spPr/>
    </dgm:pt>
    <dgm:pt modelId="{1F12679F-BBBF-46A3-8BEF-300EA04E448E}" type="pres">
      <dgm:prSet presAssocID="{AF6363CD-FEAE-4A1A-8343-D9CE2E2E3DAC}" presName="parentLin" presStyleCnt="0"/>
      <dgm:spPr/>
    </dgm:pt>
    <dgm:pt modelId="{43A6AF53-12E9-4FFA-BA0E-A018F43B4FF8}" type="pres">
      <dgm:prSet presAssocID="{AF6363CD-FEAE-4A1A-8343-D9CE2E2E3DAC}" presName="parentLeftMargin" presStyleLbl="node1" presStyleIdx="0" presStyleCnt="3"/>
      <dgm:spPr/>
    </dgm:pt>
    <dgm:pt modelId="{232D6FF4-4334-45C1-8884-7C4ECB480408}" type="pres">
      <dgm:prSet presAssocID="{AF6363CD-FEAE-4A1A-8343-D9CE2E2E3DAC}" presName="parentText" presStyleLbl="node1" presStyleIdx="0" presStyleCnt="3">
        <dgm:presLayoutVars>
          <dgm:chMax val="0"/>
          <dgm:bulletEnabled val="1"/>
        </dgm:presLayoutVars>
      </dgm:prSet>
      <dgm:spPr/>
    </dgm:pt>
    <dgm:pt modelId="{45B05D0E-1A6B-42EE-A691-8293EC534A00}" type="pres">
      <dgm:prSet presAssocID="{AF6363CD-FEAE-4A1A-8343-D9CE2E2E3DAC}" presName="negativeSpace" presStyleCnt="0"/>
      <dgm:spPr/>
    </dgm:pt>
    <dgm:pt modelId="{C2C0E569-23D6-4B5C-AA06-3B19CD458707}" type="pres">
      <dgm:prSet presAssocID="{AF6363CD-FEAE-4A1A-8343-D9CE2E2E3DAC}" presName="childText" presStyleLbl="conFgAcc1" presStyleIdx="0" presStyleCnt="3">
        <dgm:presLayoutVars>
          <dgm:bulletEnabled val="1"/>
        </dgm:presLayoutVars>
      </dgm:prSet>
      <dgm:spPr/>
    </dgm:pt>
    <dgm:pt modelId="{390A89BC-2F09-4A60-AC8B-F17112F34DA1}" type="pres">
      <dgm:prSet presAssocID="{7F6CFBE5-BE4D-4128-B676-346FA4AD95D0}" presName="spaceBetweenRectangles" presStyleCnt="0"/>
      <dgm:spPr/>
    </dgm:pt>
    <dgm:pt modelId="{198B4624-9921-4527-AC2E-B305415D7A9D}" type="pres">
      <dgm:prSet presAssocID="{D90F1D33-B799-4C45-B39B-2FE6684027D8}" presName="parentLin" presStyleCnt="0"/>
      <dgm:spPr/>
    </dgm:pt>
    <dgm:pt modelId="{2DF9660D-BE6B-4FEF-832B-096E77AA6AA8}" type="pres">
      <dgm:prSet presAssocID="{D90F1D33-B799-4C45-B39B-2FE6684027D8}" presName="parentLeftMargin" presStyleLbl="node1" presStyleIdx="0" presStyleCnt="3"/>
      <dgm:spPr/>
    </dgm:pt>
    <dgm:pt modelId="{1E7CC92B-8BC8-4A33-81A7-C38E2EC85E3E}" type="pres">
      <dgm:prSet presAssocID="{D90F1D33-B799-4C45-B39B-2FE6684027D8}" presName="parentText" presStyleLbl="node1" presStyleIdx="1" presStyleCnt="3">
        <dgm:presLayoutVars>
          <dgm:chMax val="0"/>
          <dgm:bulletEnabled val="1"/>
        </dgm:presLayoutVars>
      </dgm:prSet>
      <dgm:spPr/>
    </dgm:pt>
    <dgm:pt modelId="{A22F2AE3-8340-484C-81A4-4E7BBA96B6D8}" type="pres">
      <dgm:prSet presAssocID="{D90F1D33-B799-4C45-B39B-2FE6684027D8}" presName="negativeSpace" presStyleCnt="0"/>
      <dgm:spPr/>
    </dgm:pt>
    <dgm:pt modelId="{CF6E582C-A4C0-4D78-BFA8-146B692771E2}" type="pres">
      <dgm:prSet presAssocID="{D90F1D33-B799-4C45-B39B-2FE6684027D8}" presName="childText" presStyleLbl="conFgAcc1" presStyleIdx="1" presStyleCnt="3">
        <dgm:presLayoutVars>
          <dgm:bulletEnabled val="1"/>
        </dgm:presLayoutVars>
      </dgm:prSet>
      <dgm:spPr/>
    </dgm:pt>
    <dgm:pt modelId="{18F4470E-9777-4524-B7A2-F36290697469}" type="pres">
      <dgm:prSet presAssocID="{D6BF171A-8CCB-418C-B253-482953ACD03C}" presName="spaceBetweenRectangles" presStyleCnt="0"/>
      <dgm:spPr/>
    </dgm:pt>
    <dgm:pt modelId="{D302F753-8C3A-4D98-9365-9C247391FA93}" type="pres">
      <dgm:prSet presAssocID="{CF45C7B8-A6EE-46DD-B1C0-AB827ACAECAC}" presName="parentLin" presStyleCnt="0"/>
      <dgm:spPr/>
    </dgm:pt>
    <dgm:pt modelId="{414AC991-800C-45AF-B900-5BAB9BEC4DB8}" type="pres">
      <dgm:prSet presAssocID="{CF45C7B8-A6EE-46DD-B1C0-AB827ACAECAC}" presName="parentLeftMargin" presStyleLbl="node1" presStyleIdx="1" presStyleCnt="3"/>
      <dgm:spPr/>
    </dgm:pt>
    <dgm:pt modelId="{578B5396-5AB3-4158-87A8-05479659C485}" type="pres">
      <dgm:prSet presAssocID="{CF45C7B8-A6EE-46DD-B1C0-AB827ACAECAC}" presName="parentText" presStyleLbl="node1" presStyleIdx="2" presStyleCnt="3">
        <dgm:presLayoutVars>
          <dgm:chMax val="0"/>
          <dgm:bulletEnabled val="1"/>
        </dgm:presLayoutVars>
      </dgm:prSet>
      <dgm:spPr/>
    </dgm:pt>
    <dgm:pt modelId="{1A7AC24F-CE28-45F0-8AD9-4753584A6B12}" type="pres">
      <dgm:prSet presAssocID="{CF45C7B8-A6EE-46DD-B1C0-AB827ACAECAC}" presName="negativeSpace" presStyleCnt="0"/>
      <dgm:spPr/>
    </dgm:pt>
    <dgm:pt modelId="{72350666-BF17-4D82-93C2-2B7046D16C37}" type="pres">
      <dgm:prSet presAssocID="{CF45C7B8-A6EE-46DD-B1C0-AB827ACAECAC}" presName="childText" presStyleLbl="conFgAcc1" presStyleIdx="2" presStyleCnt="3">
        <dgm:presLayoutVars>
          <dgm:bulletEnabled val="1"/>
        </dgm:presLayoutVars>
      </dgm:prSet>
      <dgm:spPr/>
    </dgm:pt>
  </dgm:ptLst>
  <dgm:cxnLst>
    <dgm:cxn modelId="{85F52F05-EFDA-45E9-933E-881B90FC393F}" srcId="{2F800798-AAF6-4EEF-AEC7-B85F21D58048}" destId="{F656D122-4814-4267-936E-58A030303428}" srcOrd="0" destOrd="0" parTransId="{3235AE5F-784E-4781-84BA-94F243BEC501}" sibTransId="{2AB9D836-BF32-4E3C-A4D6-9BE5762BE542}"/>
    <dgm:cxn modelId="{D4D9F805-8826-41FB-B0B0-66D49DD59169}" type="presOf" srcId="{F656D122-4814-4267-936E-58A030303428}" destId="{CF6E582C-A4C0-4D78-BFA8-146B692771E2}" srcOrd="0" destOrd="1" presId="urn:microsoft.com/office/officeart/2005/8/layout/list1"/>
    <dgm:cxn modelId="{FD8A0109-940A-4E46-B271-877277931F49}" srcId="{39D9C2BF-C81C-40BA-A30E-B01B2287C772}" destId="{AF6363CD-FEAE-4A1A-8343-D9CE2E2E3DAC}" srcOrd="0" destOrd="0" parTransId="{BACAEEC4-5E6C-4066-8243-87176EC0A2BE}" sibTransId="{7F6CFBE5-BE4D-4128-B676-346FA4AD95D0}"/>
    <dgm:cxn modelId="{57D1A20A-7E5C-4563-8EBE-F1FCF44AD94D}" type="presOf" srcId="{D90F1D33-B799-4C45-B39B-2FE6684027D8}" destId="{1E7CC92B-8BC8-4A33-81A7-C38E2EC85E3E}" srcOrd="1" destOrd="0" presId="urn:microsoft.com/office/officeart/2005/8/layout/list1"/>
    <dgm:cxn modelId="{8A646012-2D31-4EE4-9FD7-5F71205E34B9}" type="presOf" srcId="{2F800798-AAF6-4EEF-AEC7-B85F21D58048}" destId="{CF6E582C-A4C0-4D78-BFA8-146B692771E2}" srcOrd="0" destOrd="0" presId="urn:microsoft.com/office/officeart/2005/8/layout/list1"/>
    <dgm:cxn modelId="{70B85B17-80A0-46DB-80C4-D6BC74D1B763}" srcId="{D90F1D33-B799-4C45-B39B-2FE6684027D8}" destId="{D91B9684-C58D-4424-977A-4A70C8800C79}" srcOrd="1" destOrd="0" parTransId="{0AB666C0-0B07-454E-9E23-2B3E17AE4F57}" sibTransId="{6FFEBDAF-F50E-4612-80EA-F4BD2546F23B}"/>
    <dgm:cxn modelId="{8CA1AA22-C342-426C-8907-F842762BFA14}" srcId="{AF6363CD-FEAE-4A1A-8343-D9CE2E2E3DAC}" destId="{F5BED761-18B2-43F0-ACAE-DF6FC64CDB01}" srcOrd="1" destOrd="0" parTransId="{7F9566F3-9691-401D-B0B7-26FDE72AB761}" sibTransId="{D5A925DA-5254-4A2E-A6A3-A02CF68F08E3}"/>
    <dgm:cxn modelId="{4DC5902C-9873-4071-B73B-28B5723E7AEB}" srcId="{CFB3EAF4-1EF7-4393-8561-1E056E3D7AD9}" destId="{C847CA78-5E85-458B-9947-81C9708C8383}" srcOrd="0" destOrd="0" parTransId="{9ADC9D9F-D920-457C-9C98-178DF8A2BAF7}" sibTransId="{AEBE82C7-301F-4D27-9EEA-1BD5FA59BF74}"/>
    <dgm:cxn modelId="{0E00D439-9814-4059-BAEC-B6343FFDFF8C}" srcId="{CF45C7B8-A6EE-46DD-B1C0-AB827ACAECAC}" destId="{BDB3B4A7-589F-4797-BED6-806091CB80BF}" srcOrd="1" destOrd="0" parTransId="{BACD263E-F451-4143-A6D4-18BE68EC2DC6}" sibTransId="{2EC6ACE7-893D-4F00-92BA-8F62D2D3E258}"/>
    <dgm:cxn modelId="{FCD32D61-B20F-4097-8AA0-FC0B2AB65995}" type="presOf" srcId="{BDB3B4A7-589F-4797-BED6-806091CB80BF}" destId="{72350666-BF17-4D82-93C2-2B7046D16C37}" srcOrd="0" destOrd="3" presId="urn:microsoft.com/office/officeart/2005/8/layout/list1"/>
    <dgm:cxn modelId="{702B1042-B3D5-4152-8A19-5BAAF94BEEBD}" type="presOf" srcId="{AF6363CD-FEAE-4A1A-8343-D9CE2E2E3DAC}" destId="{43A6AF53-12E9-4FFA-BA0E-A018F43B4FF8}" srcOrd="0" destOrd="0" presId="urn:microsoft.com/office/officeart/2005/8/layout/list1"/>
    <dgm:cxn modelId="{8AE43B46-8A15-4C65-9F73-05958C6F658F}" type="presOf" srcId="{D91B9684-C58D-4424-977A-4A70C8800C79}" destId="{CF6E582C-A4C0-4D78-BFA8-146B692771E2}" srcOrd="0" destOrd="3" presId="urn:microsoft.com/office/officeart/2005/8/layout/list1"/>
    <dgm:cxn modelId="{3587F447-913A-4C10-83CB-19BD1CA50EEB}" srcId="{39D9C2BF-C81C-40BA-A30E-B01B2287C772}" destId="{CF45C7B8-A6EE-46DD-B1C0-AB827ACAECAC}" srcOrd="2" destOrd="0" parTransId="{6CA678FD-6066-46CC-88CD-EF8831BF48A8}" sibTransId="{93AEFFD2-6624-4F8F-8B0A-19258FAEA949}"/>
    <dgm:cxn modelId="{996AFA69-DB4A-477C-8000-7EC938FB4589}" type="presOf" srcId="{D90F1D33-B799-4C45-B39B-2FE6684027D8}" destId="{2DF9660D-BE6B-4FEF-832B-096E77AA6AA8}" srcOrd="0" destOrd="0" presId="urn:microsoft.com/office/officeart/2005/8/layout/list1"/>
    <dgm:cxn modelId="{8419A26E-5006-44CA-B4BE-F1AF649387AE}" srcId="{AF6363CD-FEAE-4A1A-8343-D9CE2E2E3DAC}" destId="{174B17B6-891D-425D-B61D-7D217F447BC9}" srcOrd="0" destOrd="0" parTransId="{AC0B399B-883E-41E4-8CC4-8D1F60C6C1B4}" sibTransId="{CA2855FB-17B0-498D-B6F2-D4836B3F44DB}"/>
    <dgm:cxn modelId="{50381E70-4BBA-41EC-A94D-06347EDA2123}" type="presOf" srcId="{CF45C7B8-A6EE-46DD-B1C0-AB827ACAECAC}" destId="{414AC991-800C-45AF-B900-5BAB9BEC4DB8}" srcOrd="0" destOrd="0" presId="urn:microsoft.com/office/officeart/2005/8/layout/list1"/>
    <dgm:cxn modelId="{1FB25D55-8514-48CE-8356-5B30673CB479}" type="presOf" srcId="{AF6363CD-FEAE-4A1A-8343-D9CE2E2E3DAC}" destId="{232D6FF4-4334-45C1-8884-7C4ECB480408}" srcOrd="1" destOrd="0" presId="urn:microsoft.com/office/officeart/2005/8/layout/list1"/>
    <dgm:cxn modelId="{A9EB547C-2783-4EAF-B736-3F9F9A92F4B4}" type="presOf" srcId="{174B17B6-891D-425D-B61D-7D217F447BC9}" destId="{C2C0E569-23D6-4B5C-AA06-3B19CD458707}" srcOrd="0" destOrd="0" presId="urn:microsoft.com/office/officeart/2005/8/layout/list1"/>
    <dgm:cxn modelId="{13EFE7B3-AF3B-49D4-B549-A11E8881E9EE}" type="presOf" srcId="{CFB3EAF4-1EF7-4393-8561-1E056E3D7AD9}" destId="{72350666-BF17-4D82-93C2-2B7046D16C37}" srcOrd="0" destOrd="0" presId="urn:microsoft.com/office/officeart/2005/8/layout/list1"/>
    <dgm:cxn modelId="{0699D1C8-63CA-4EFC-B217-ACF3EF0DE246}" type="presOf" srcId="{C847CA78-5E85-458B-9947-81C9708C8383}" destId="{72350666-BF17-4D82-93C2-2B7046D16C37}" srcOrd="0" destOrd="1" presId="urn:microsoft.com/office/officeart/2005/8/layout/list1"/>
    <dgm:cxn modelId="{34943FCD-6EAE-4AED-9287-1C719AD82CE9}" type="presOf" srcId="{F5BED761-18B2-43F0-ACAE-DF6FC64CDB01}" destId="{C2C0E569-23D6-4B5C-AA06-3B19CD458707}" srcOrd="0" destOrd="1" presId="urn:microsoft.com/office/officeart/2005/8/layout/list1"/>
    <dgm:cxn modelId="{00BF1FD4-BBE6-4F22-A00C-E91B1D86085D}" srcId="{D90F1D33-B799-4C45-B39B-2FE6684027D8}" destId="{2F800798-AAF6-4EEF-AEC7-B85F21D58048}" srcOrd="0" destOrd="0" parTransId="{DE0CCC2D-07C3-4EF0-8A97-BFDAFFCEFCB6}" sibTransId="{0DAB4CB5-27D1-4802-BCE8-4B59E062DEC4}"/>
    <dgm:cxn modelId="{0EC84DD4-83E4-45A9-9F76-62371A0E6CDC}" type="presOf" srcId="{39D9C2BF-C81C-40BA-A30E-B01B2287C772}" destId="{B2833EF8-810C-4B04-B415-B31576463148}" srcOrd="0" destOrd="0" presId="urn:microsoft.com/office/officeart/2005/8/layout/list1"/>
    <dgm:cxn modelId="{1F3FCCD4-D988-4FE5-920F-599994200E28}" type="presOf" srcId="{AEE97A34-F57B-4A5A-B8E1-02FD83BC1718}" destId="{CF6E582C-A4C0-4D78-BFA8-146B692771E2}" srcOrd="0" destOrd="2" presId="urn:microsoft.com/office/officeart/2005/8/layout/list1"/>
    <dgm:cxn modelId="{17F5A5D8-A908-4594-9939-5E40C1B2C49C}" srcId="{CF45C7B8-A6EE-46DD-B1C0-AB827ACAECAC}" destId="{CFB3EAF4-1EF7-4393-8561-1E056E3D7AD9}" srcOrd="0" destOrd="0" parTransId="{51583319-5962-46D9-8790-1980A238614F}" sibTransId="{27C64B0C-2B88-458F-93BD-5C857F0CDE75}"/>
    <dgm:cxn modelId="{63BD31DB-19AE-4DFE-8CD0-B63CA1D84E4D}" type="presOf" srcId="{48BB86C9-89F1-4A8B-8391-A13616C88DB1}" destId="{72350666-BF17-4D82-93C2-2B7046D16C37}" srcOrd="0" destOrd="2" presId="urn:microsoft.com/office/officeart/2005/8/layout/list1"/>
    <dgm:cxn modelId="{6130B1DD-A83B-44AC-961A-4201C7258A0E}" srcId="{2F800798-AAF6-4EEF-AEC7-B85F21D58048}" destId="{AEE97A34-F57B-4A5A-B8E1-02FD83BC1718}" srcOrd="1" destOrd="0" parTransId="{61908B54-AF03-451A-85E6-DE5B90FFEF53}" sibTransId="{F0008C55-8ED3-4A6A-A045-65226EFABE78}"/>
    <dgm:cxn modelId="{26A05DDE-5127-4C63-A323-1D822B1CFAB1}" srcId="{39D9C2BF-C81C-40BA-A30E-B01B2287C772}" destId="{D90F1D33-B799-4C45-B39B-2FE6684027D8}" srcOrd="1" destOrd="0" parTransId="{1A101B42-617F-42B9-8426-BBAF5A4AC478}" sibTransId="{D6BF171A-8CCB-418C-B253-482953ACD03C}"/>
    <dgm:cxn modelId="{57E279DE-2B1E-482C-B6FE-B97059E40757}" type="presOf" srcId="{CF45C7B8-A6EE-46DD-B1C0-AB827ACAECAC}" destId="{578B5396-5AB3-4158-87A8-05479659C485}" srcOrd="1" destOrd="0" presId="urn:microsoft.com/office/officeart/2005/8/layout/list1"/>
    <dgm:cxn modelId="{CCEB71EA-4696-48AA-801B-181DB20CA1BC}" srcId="{CFB3EAF4-1EF7-4393-8561-1E056E3D7AD9}" destId="{48BB86C9-89F1-4A8B-8391-A13616C88DB1}" srcOrd="1" destOrd="0" parTransId="{65FD3371-878D-4289-A943-C4D1768ACE10}" sibTransId="{A71F1139-C09B-4AEA-A277-30E34F966664}"/>
    <dgm:cxn modelId="{1AC11579-984F-4EBF-B54E-CE1891D9C43F}" type="presParOf" srcId="{B2833EF8-810C-4B04-B415-B31576463148}" destId="{1F12679F-BBBF-46A3-8BEF-300EA04E448E}" srcOrd="0" destOrd="0" presId="urn:microsoft.com/office/officeart/2005/8/layout/list1"/>
    <dgm:cxn modelId="{5D73A822-5E31-45E1-A3D0-0825091892F7}" type="presParOf" srcId="{1F12679F-BBBF-46A3-8BEF-300EA04E448E}" destId="{43A6AF53-12E9-4FFA-BA0E-A018F43B4FF8}" srcOrd="0" destOrd="0" presId="urn:microsoft.com/office/officeart/2005/8/layout/list1"/>
    <dgm:cxn modelId="{074D32D1-15AD-4D89-A348-57D47DE830EE}" type="presParOf" srcId="{1F12679F-BBBF-46A3-8BEF-300EA04E448E}" destId="{232D6FF4-4334-45C1-8884-7C4ECB480408}" srcOrd="1" destOrd="0" presId="urn:microsoft.com/office/officeart/2005/8/layout/list1"/>
    <dgm:cxn modelId="{515DE0AD-785E-46DA-A70F-6CF44DBE3283}" type="presParOf" srcId="{B2833EF8-810C-4B04-B415-B31576463148}" destId="{45B05D0E-1A6B-42EE-A691-8293EC534A00}" srcOrd="1" destOrd="0" presId="urn:microsoft.com/office/officeart/2005/8/layout/list1"/>
    <dgm:cxn modelId="{E14B394F-AC43-4511-B26F-6A4E30E8F185}" type="presParOf" srcId="{B2833EF8-810C-4B04-B415-B31576463148}" destId="{C2C0E569-23D6-4B5C-AA06-3B19CD458707}" srcOrd="2" destOrd="0" presId="urn:microsoft.com/office/officeart/2005/8/layout/list1"/>
    <dgm:cxn modelId="{879A85FB-E586-4669-B292-B63C2C20EA40}" type="presParOf" srcId="{B2833EF8-810C-4B04-B415-B31576463148}" destId="{390A89BC-2F09-4A60-AC8B-F17112F34DA1}" srcOrd="3" destOrd="0" presId="urn:microsoft.com/office/officeart/2005/8/layout/list1"/>
    <dgm:cxn modelId="{5476BAE1-CC68-485D-AC70-FE7363D01BF8}" type="presParOf" srcId="{B2833EF8-810C-4B04-B415-B31576463148}" destId="{198B4624-9921-4527-AC2E-B305415D7A9D}" srcOrd="4" destOrd="0" presId="urn:microsoft.com/office/officeart/2005/8/layout/list1"/>
    <dgm:cxn modelId="{E707A192-7AF9-4FA6-AD5D-3FF5B09012A1}" type="presParOf" srcId="{198B4624-9921-4527-AC2E-B305415D7A9D}" destId="{2DF9660D-BE6B-4FEF-832B-096E77AA6AA8}" srcOrd="0" destOrd="0" presId="urn:microsoft.com/office/officeart/2005/8/layout/list1"/>
    <dgm:cxn modelId="{F3AD4CFD-1DEB-44E6-8AAB-BD6B2CBD763B}" type="presParOf" srcId="{198B4624-9921-4527-AC2E-B305415D7A9D}" destId="{1E7CC92B-8BC8-4A33-81A7-C38E2EC85E3E}" srcOrd="1" destOrd="0" presId="urn:microsoft.com/office/officeart/2005/8/layout/list1"/>
    <dgm:cxn modelId="{FE77415D-04AA-4FA0-BECF-CEB584D935B1}" type="presParOf" srcId="{B2833EF8-810C-4B04-B415-B31576463148}" destId="{A22F2AE3-8340-484C-81A4-4E7BBA96B6D8}" srcOrd="5" destOrd="0" presId="urn:microsoft.com/office/officeart/2005/8/layout/list1"/>
    <dgm:cxn modelId="{C5BF024D-225B-4107-9EB6-D73C654241F4}" type="presParOf" srcId="{B2833EF8-810C-4B04-B415-B31576463148}" destId="{CF6E582C-A4C0-4D78-BFA8-146B692771E2}" srcOrd="6" destOrd="0" presId="urn:microsoft.com/office/officeart/2005/8/layout/list1"/>
    <dgm:cxn modelId="{558E6F29-64F8-4C7B-BE3E-959E5D1DD483}" type="presParOf" srcId="{B2833EF8-810C-4B04-B415-B31576463148}" destId="{18F4470E-9777-4524-B7A2-F36290697469}" srcOrd="7" destOrd="0" presId="urn:microsoft.com/office/officeart/2005/8/layout/list1"/>
    <dgm:cxn modelId="{73A76B2F-1190-429C-B5EE-1FD8BFC17C39}" type="presParOf" srcId="{B2833EF8-810C-4B04-B415-B31576463148}" destId="{D302F753-8C3A-4D98-9365-9C247391FA93}" srcOrd="8" destOrd="0" presId="urn:microsoft.com/office/officeart/2005/8/layout/list1"/>
    <dgm:cxn modelId="{7BDD559E-D19B-4E37-86BA-29EB678B6D25}" type="presParOf" srcId="{D302F753-8C3A-4D98-9365-9C247391FA93}" destId="{414AC991-800C-45AF-B900-5BAB9BEC4DB8}" srcOrd="0" destOrd="0" presId="urn:microsoft.com/office/officeart/2005/8/layout/list1"/>
    <dgm:cxn modelId="{B41054BD-D012-4B43-BE38-C0A52C84D280}" type="presParOf" srcId="{D302F753-8C3A-4D98-9365-9C247391FA93}" destId="{578B5396-5AB3-4158-87A8-05479659C485}" srcOrd="1" destOrd="0" presId="urn:microsoft.com/office/officeart/2005/8/layout/list1"/>
    <dgm:cxn modelId="{A835A243-A07A-4531-80F9-19E207C50AC3}" type="presParOf" srcId="{B2833EF8-810C-4B04-B415-B31576463148}" destId="{1A7AC24F-CE28-45F0-8AD9-4753584A6B12}" srcOrd="9" destOrd="0" presId="urn:microsoft.com/office/officeart/2005/8/layout/list1"/>
    <dgm:cxn modelId="{8F2436ED-E023-4FEC-BFE5-09A84BE1BFD7}" type="presParOf" srcId="{B2833EF8-810C-4B04-B415-B31576463148}" destId="{72350666-BF17-4D82-93C2-2B7046D16C37}"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9D9C2BF-C81C-40BA-A30E-B01B2287C77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AF6363CD-FEAE-4A1A-8343-D9CE2E2E3DAC}">
      <dgm:prSet phldrT="[文本]"/>
      <dgm:spPr/>
      <dgm:t>
        <a:bodyPr/>
        <a:lstStyle/>
        <a:p>
          <a:r>
            <a:rPr lang="en-US" altLang="zh-CN" dirty="0"/>
            <a:t>Input and Output</a:t>
          </a:r>
          <a:endParaRPr lang="zh-CN" altLang="en-US" dirty="0"/>
        </a:p>
      </dgm:t>
    </dgm:pt>
    <dgm:pt modelId="{BACAEEC4-5E6C-4066-8243-87176EC0A2BE}" type="parTrans" cxnId="{FD8A0109-940A-4E46-B271-877277931F49}">
      <dgm:prSet/>
      <dgm:spPr/>
      <dgm:t>
        <a:bodyPr/>
        <a:lstStyle/>
        <a:p>
          <a:endParaRPr lang="zh-CN" altLang="en-US"/>
        </a:p>
      </dgm:t>
    </dgm:pt>
    <dgm:pt modelId="{7F6CFBE5-BE4D-4128-B676-346FA4AD95D0}" type="sibTrans" cxnId="{FD8A0109-940A-4E46-B271-877277931F49}">
      <dgm:prSet/>
      <dgm:spPr/>
      <dgm:t>
        <a:bodyPr/>
        <a:lstStyle/>
        <a:p>
          <a:endParaRPr lang="zh-CN" altLang="en-US"/>
        </a:p>
      </dgm:t>
    </dgm:pt>
    <dgm:pt modelId="{D90F1D33-B799-4C45-B39B-2FE6684027D8}">
      <dgm:prSet phldrT="[文本]"/>
      <dgm:spPr/>
      <dgm:t>
        <a:bodyPr/>
        <a:lstStyle/>
        <a:p>
          <a:r>
            <a:rPr lang="en-US" altLang="zh-CN" dirty="0"/>
            <a:t>One to Four Subdivision</a:t>
          </a:r>
          <a:endParaRPr lang="zh-CN" altLang="en-US" dirty="0"/>
        </a:p>
      </dgm:t>
    </dgm:pt>
    <dgm:pt modelId="{1A101B42-617F-42B9-8426-BBAF5A4AC478}" type="parTrans" cxnId="{26A05DDE-5127-4C63-A323-1D822B1CFAB1}">
      <dgm:prSet/>
      <dgm:spPr/>
      <dgm:t>
        <a:bodyPr/>
        <a:lstStyle/>
        <a:p>
          <a:endParaRPr lang="zh-CN" altLang="en-US"/>
        </a:p>
      </dgm:t>
    </dgm:pt>
    <dgm:pt modelId="{D6BF171A-8CCB-418C-B253-482953ACD03C}" type="sibTrans" cxnId="{26A05DDE-5127-4C63-A323-1D822B1CFAB1}">
      <dgm:prSet/>
      <dgm:spPr/>
      <dgm:t>
        <a:bodyPr/>
        <a:lstStyle/>
        <a:p>
          <a:endParaRPr lang="zh-CN" altLang="en-US"/>
        </a:p>
      </dgm:t>
    </dgm:pt>
    <dgm:pt modelId="{CF45C7B8-A6EE-46DD-B1C0-AB827ACAECAC}">
      <dgm:prSet phldrT="[文本]"/>
      <dgm:spPr/>
      <dgm:t>
        <a:bodyPr/>
        <a:lstStyle/>
        <a:p>
          <a:r>
            <a:rPr lang="en-US" altLang="zh-CN" dirty="0"/>
            <a:t>Smoothness</a:t>
          </a:r>
        </a:p>
      </dgm:t>
    </dgm:pt>
    <dgm:pt modelId="{6CA678FD-6066-46CC-88CD-EF8831BF48A8}" type="parTrans" cxnId="{3587F447-913A-4C10-83CB-19BD1CA50EEB}">
      <dgm:prSet/>
      <dgm:spPr/>
      <dgm:t>
        <a:bodyPr/>
        <a:lstStyle/>
        <a:p>
          <a:endParaRPr lang="zh-CN" altLang="en-US"/>
        </a:p>
      </dgm:t>
    </dgm:pt>
    <dgm:pt modelId="{93AEFFD2-6624-4F8F-8B0A-19258FAEA949}" type="sibTrans" cxnId="{3587F447-913A-4C10-83CB-19BD1CA50EEB}">
      <dgm:prSet/>
      <dgm:spPr/>
      <dgm:t>
        <a:bodyPr/>
        <a:lstStyle/>
        <a:p>
          <a:endParaRPr lang="zh-CN" altLang="en-US"/>
        </a:p>
      </dgm:t>
    </dgm:pt>
    <dgm:pt modelId="{174B17B6-891D-425D-B61D-7D217F447BC9}">
      <dgm:prSet phldrT="[文本]"/>
      <dgm:spPr>
        <a:blipFill>
          <a:blip xmlns:r="http://schemas.openxmlformats.org/officeDocument/2006/relationships" r:embed="rId1"/>
          <a:stretch>
            <a:fillRect/>
          </a:stretch>
        </a:blipFill>
      </dgm:spPr>
      <dgm:t>
        <a:bodyPr/>
        <a:lstStyle/>
        <a:p>
          <a:r>
            <a:rPr lang="zh-CN" altLang="en-US">
              <a:noFill/>
            </a:rPr>
            <a:t> </a:t>
          </a:r>
        </a:p>
      </dgm:t>
    </dgm:pt>
    <dgm:pt modelId="{AC0B399B-883E-41E4-8CC4-8D1F60C6C1B4}" type="parTrans" cxnId="{8419A26E-5006-44CA-B4BE-F1AF649387AE}">
      <dgm:prSet/>
      <dgm:spPr/>
      <dgm:t>
        <a:bodyPr/>
        <a:lstStyle/>
        <a:p>
          <a:endParaRPr lang="zh-CN" altLang="en-US"/>
        </a:p>
      </dgm:t>
    </dgm:pt>
    <dgm:pt modelId="{CA2855FB-17B0-498D-B6F2-D4836B3F44DB}" type="sibTrans" cxnId="{8419A26E-5006-44CA-B4BE-F1AF649387AE}">
      <dgm:prSet/>
      <dgm:spPr/>
      <dgm:t>
        <a:bodyPr/>
        <a:lstStyle/>
        <a:p>
          <a:endParaRPr lang="zh-CN" altLang="en-US"/>
        </a:p>
      </dgm:t>
    </dgm:pt>
    <dgm:pt modelId="{F5BED761-18B2-43F0-ACAE-DF6FC64CDB01}">
      <dgm:prSet phldrT="[文本]"/>
      <dgm:spPr/>
      <dgm:t>
        <a:bodyPr/>
        <a:lstStyle/>
        <a:p>
          <a:r>
            <a:rPr lang="zh-CN" altLang="en-US">
              <a:noFill/>
            </a:rPr>
            <a:t> </a:t>
          </a:r>
        </a:p>
      </dgm:t>
    </dgm:pt>
    <dgm:pt modelId="{7F9566F3-9691-401D-B0B7-26FDE72AB761}" type="parTrans" cxnId="{8CA1AA22-C342-426C-8907-F842762BFA14}">
      <dgm:prSet/>
      <dgm:spPr/>
      <dgm:t>
        <a:bodyPr/>
        <a:lstStyle/>
        <a:p>
          <a:endParaRPr lang="zh-CN" altLang="en-US"/>
        </a:p>
      </dgm:t>
    </dgm:pt>
    <dgm:pt modelId="{D5A925DA-5254-4A2E-A6A3-A02CF68F08E3}" type="sibTrans" cxnId="{8CA1AA22-C342-426C-8907-F842762BFA14}">
      <dgm:prSet/>
      <dgm:spPr/>
      <dgm:t>
        <a:bodyPr/>
        <a:lstStyle/>
        <a:p>
          <a:endParaRPr lang="zh-CN" altLang="en-US"/>
        </a:p>
      </dgm:t>
    </dgm:pt>
    <dgm:pt modelId="{2F800798-AAF6-4EEF-AEC7-B85F21D58048}">
      <dgm:prSet phldrT="[文本]"/>
      <dgm:spPr>
        <a:blipFill>
          <a:blip xmlns:r="http://schemas.openxmlformats.org/officeDocument/2006/relationships" r:embed="rId2"/>
          <a:stretch>
            <a:fillRect/>
          </a:stretch>
        </a:blipFill>
      </dgm:spPr>
      <dgm:t>
        <a:bodyPr/>
        <a:lstStyle/>
        <a:p>
          <a:r>
            <a:rPr lang="zh-CN" altLang="en-US">
              <a:noFill/>
            </a:rPr>
            <a:t> </a:t>
          </a:r>
        </a:p>
      </dgm:t>
    </dgm:pt>
    <dgm:pt modelId="{DE0CCC2D-07C3-4EF0-8A97-BFDAFFCEFCB6}" type="parTrans" cxnId="{00BF1FD4-BBE6-4F22-A00C-E91B1D86085D}">
      <dgm:prSet/>
      <dgm:spPr/>
      <dgm:t>
        <a:bodyPr/>
        <a:lstStyle/>
        <a:p>
          <a:endParaRPr lang="zh-CN" altLang="en-US"/>
        </a:p>
      </dgm:t>
    </dgm:pt>
    <dgm:pt modelId="{0DAB4CB5-27D1-4802-BCE8-4B59E062DEC4}" type="sibTrans" cxnId="{00BF1FD4-BBE6-4F22-A00C-E91B1D86085D}">
      <dgm:prSet/>
      <dgm:spPr/>
      <dgm:t>
        <a:bodyPr/>
        <a:lstStyle/>
        <a:p>
          <a:endParaRPr lang="zh-CN" altLang="en-US"/>
        </a:p>
      </dgm:t>
    </dgm:pt>
    <dgm:pt modelId="{F656D122-4814-4267-936E-58A030303428}">
      <dgm:prSet phldrT="[文本]"/>
      <dgm:spPr/>
      <dgm:t>
        <a:bodyPr/>
        <a:lstStyle/>
        <a:p>
          <a:r>
            <a:rPr lang="zh-CN" altLang="en-US">
              <a:noFill/>
            </a:rPr>
            <a:t> </a:t>
          </a:r>
        </a:p>
      </dgm:t>
    </dgm:pt>
    <dgm:pt modelId="{3235AE5F-784E-4781-84BA-94F243BEC501}" type="parTrans" cxnId="{85F52F05-EFDA-45E9-933E-881B90FC393F}">
      <dgm:prSet/>
      <dgm:spPr/>
      <dgm:t>
        <a:bodyPr/>
        <a:lstStyle/>
        <a:p>
          <a:endParaRPr lang="zh-CN" altLang="en-US"/>
        </a:p>
      </dgm:t>
    </dgm:pt>
    <dgm:pt modelId="{2AB9D836-BF32-4E3C-A4D6-9BE5762BE542}" type="sibTrans" cxnId="{85F52F05-EFDA-45E9-933E-881B90FC393F}">
      <dgm:prSet/>
      <dgm:spPr/>
      <dgm:t>
        <a:bodyPr/>
        <a:lstStyle/>
        <a:p>
          <a:endParaRPr lang="zh-CN" altLang="en-US"/>
        </a:p>
      </dgm:t>
    </dgm:pt>
    <dgm:pt modelId="{AEE97A34-F57B-4A5A-B8E1-02FD83BC1718}">
      <dgm:prSet phldrT="[文本]"/>
      <dgm:spPr/>
      <dgm:t>
        <a:bodyPr/>
        <a:lstStyle/>
        <a:p>
          <a:r>
            <a:rPr lang="zh-CN" altLang="en-US">
              <a:noFill/>
            </a:rPr>
            <a:t> </a:t>
          </a:r>
        </a:p>
      </dgm:t>
    </dgm:pt>
    <dgm:pt modelId="{61908B54-AF03-451A-85E6-DE5B90FFEF53}" type="parTrans" cxnId="{6130B1DD-A83B-44AC-961A-4201C7258A0E}">
      <dgm:prSet/>
      <dgm:spPr/>
      <dgm:t>
        <a:bodyPr/>
        <a:lstStyle/>
        <a:p>
          <a:endParaRPr lang="zh-CN" altLang="en-US"/>
        </a:p>
      </dgm:t>
    </dgm:pt>
    <dgm:pt modelId="{F0008C55-8ED3-4A6A-A045-65226EFABE78}" type="sibTrans" cxnId="{6130B1DD-A83B-44AC-961A-4201C7258A0E}">
      <dgm:prSet/>
      <dgm:spPr/>
      <dgm:t>
        <a:bodyPr/>
        <a:lstStyle/>
        <a:p>
          <a:endParaRPr lang="zh-CN" altLang="en-US"/>
        </a:p>
      </dgm:t>
    </dgm:pt>
    <dgm:pt modelId="{D91B9684-C58D-4424-977A-4A70C8800C79}">
      <dgm:prSet phldrT="[文本]"/>
      <dgm:spPr/>
      <dgm:t>
        <a:bodyPr/>
        <a:lstStyle/>
        <a:p>
          <a:r>
            <a:rPr lang="zh-CN" altLang="en-US">
              <a:noFill/>
            </a:rPr>
            <a:t> </a:t>
          </a:r>
        </a:p>
      </dgm:t>
    </dgm:pt>
    <dgm:pt modelId="{0AB666C0-0B07-454E-9E23-2B3E17AE4F57}" type="parTrans" cxnId="{70B85B17-80A0-46DB-80C4-D6BC74D1B763}">
      <dgm:prSet/>
      <dgm:spPr/>
      <dgm:t>
        <a:bodyPr/>
        <a:lstStyle/>
        <a:p>
          <a:endParaRPr lang="zh-CN" altLang="en-US"/>
        </a:p>
      </dgm:t>
    </dgm:pt>
    <dgm:pt modelId="{6FFEBDAF-F50E-4612-80EA-F4BD2546F23B}" type="sibTrans" cxnId="{70B85B17-80A0-46DB-80C4-D6BC74D1B763}">
      <dgm:prSet/>
      <dgm:spPr/>
      <dgm:t>
        <a:bodyPr/>
        <a:lstStyle/>
        <a:p>
          <a:endParaRPr lang="zh-CN" altLang="en-US"/>
        </a:p>
      </dgm:t>
    </dgm:pt>
    <dgm:pt modelId="{CFB3EAF4-1EF7-4393-8561-1E056E3D7AD9}">
      <dgm:prSet phldrT="[文本]"/>
      <dgm:spPr>
        <a:blipFill>
          <a:blip xmlns:r="http://schemas.openxmlformats.org/officeDocument/2006/relationships" r:embed="rId3"/>
          <a:stretch>
            <a:fillRect/>
          </a:stretch>
        </a:blipFill>
      </dgm:spPr>
      <dgm:t>
        <a:bodyPr/>
        <a:lstStyle/>
        <a:p>
          <a:r>
            <a:rPr lang="zh-CN" altLang="en-US">
              <a:noFill/>
            </a:rPr>
            <a:t> </a:t>
          </a:r>
        </a:p>
      </dgm:t>
    </dgm:pt>
    <dgm:pt modelId="{51583319-5962-46D9-8790-1980A238614F}" type="parTrans" cxnId="{17F5A5D8-A908-4594-9939-5E40C1B2C49C}">
      <dgm:prSet/>
      <dgm:spPr/>
      <dgm:t>
        <a:bodyPr/>
        <a:lstStyle/>
        <a:p>
          <a:endParaRPr lang="zh-CN" altLang="en-US"/>
        </a:p>
      </dgm:t>
    </dgm:pt>
    <dgm:pt modelId="{27C64B0C-2B88-458F-93BD-5C857F0CDE75}" type="sibTrans" cxnId="{17F5A5D8-A908-4594-9939-5E40C1B2C49C}">
      <dgm:prSet/>
      <dgm:spPr/>
      <dgm:t>
        <a:bodyPr/>
        <a:lstStyle/>
        <a:p>
          <a:endParaRPr lang="zh-CN" altLang="en-US"/>
        </a:p>
      </dgm:t>
    </dgm:pt>
    <dgm:pt modelId="{C847CA78-5E85-458B-9947-81C9708C8383}">
      <dgm:prSet phldrT="[文本]"/>
      <dgm:spPr/>
      <dgm:t>
        <a:bodyPr/>
        <a:lstStyle/>
        <a:p>
          <a:r>
            <a:rPr lang="zh-CN" altLang="en-US">
              <a:noFill/>
            </a:rPr>
            <a:t> </a:t>
          </a:r>
        </a:p>
      </dgm:t>
    </dgm:pt>
    <dgm:pt modelId="{9ADC9D9F-D920-457C-9C98-178DF8A2BAF7}" type="parTrans" cxnId="{4DC5902C-9873-4071-B73B-28B5723E7AEB}">
      <dgm:prSet/>
      <dgm:spPr/>
      <dgm:t>
        <a:bodyPr/>
        <a:lstStyle/>
        <a:p>
          <a:endParaRPr lang="zh-CN" altLang="en-US"/>
        </a:p>
      </dgm:t>
    </dgm:pt>
    <dgm:pt modelId="{AEBE82C7-301F-4D27-9EEA-1BD5FA59BF74}" type="sibTrans" cxnId="{4DC5902C-9873-4071-B73B-28B5723E7AEB}">
      <dgm:prSet/>
      <dgm:spPr/>
      <dgm:t>
        <a:bodyPr/>
        <a:lstStyle/>
        <a:p>
          <a:endParaRPr lang="zh-CN" altLang="en-US"/>
        </a:p>
      </dgm:t>
    </dgm:pt>
    <dgm:pt modelId="{48BB86C9-89F1-4A8B-8391-A13616C88DB1}">
      <dgm:prSet phldrT="[文本]"/>
      <dgm:spPr/>
      <dgm:t>
        <a:bodyPr/>
        <a:lstStyle/>
        <a:p>
          <a:r>
            <a:rPr lang="zh-CN" altLang="en-US">
              <a:noFill/>
            </a:rPr>
            <a:t> </a:t>
          </a:r>
        </a:p>
      </dgm:t>
    </dgm:pt>
    <dgm:pt modelId="{65FD3371-878D-4289-A943-C4D1768ACE10}" type="parTrans" cxnId="{CCEB71EA-4696-48AA-801B-181DB20CA1BC}">
      <dgm:prSet/>
      <dgm:spPr/>
      <dgm:t>
        <a:bodyPr/>
        <a:lstStyle/>
        <a:p>
          <a:endParaRPr lang="zh-CN" altLang="en-US"/>
        </a:p>
      </dgm:t>
    </dgm:pt>
    <dgm:pt modelId="{A71F1139-C09B-4AEA-A277-30E34F966664}" type="sibTrans" cxnId="{CCEB71EA-4696-48AA-801B-181DB20CA1BC}">
      <dgm:prSet/>
      <dgm:spPr/>
      <dgm:t>
        <a:bodyPr/>
        <a:lstStyle/>
        <a:p>
          <a:endParaRPr lang="zh-CN" altLang="en-US"/>
        </a:p>
      </dgm:t>
    </dgm:pt>
    <dgm:pt modelId="{BDB3B4A7-589F-4797-BED6-806091CB80BF}">
      <dgm:prSet phldrT="[文本]"/>
      <dgm:spPr/>
      <dgm:t>
        <a:bodyPr/>
        <a:lstStyle/>
        <a:p>
          <a:r>
            <a:rPr lang="zh-CN" altLang="en-US">
              <a:noFill/>
            </a:rPr>
            <a:t> </a:t>
          </a:r>
        </a:p>
      </dgm:t>
    </dgm:pt>
    <dgm:pt modelId="{BACD263E-F451-4143-A6D4-18BE68EC2DC6}" type="parTrans" cxnId="{0E00D439-9814-4059-BAEC-B6343FFDFF8C}">
      <dgm:prSet/>
      <dgm:spPr/>
      <dgm:t>
        <a:bodyPr/>
        <a:lstStyle/>
        <a:p>
          <a:endParaRPr lang="zh-CN" altLang="en-US"/>
        </a:p>
      </dgm:t>
    </dgm:pt>
    <dgm:pt modelId="{2EC6ACE7-893D-4F00-92BA-8F62D2D3E258}" type="sibTrans" cxnId="{0E00D439-9814-4059-BAEC-B6343FFDFF8C}">
      <dgm:prSet/>
      <dgm:spPr/>
      <dgm:t>
        <a:bodyPr/>
        <a:lstStyle/>
        <a:p>
          <a:endParaRPr lang="zh-CN" altLang="en-US"/>
        </a:p>
      </dgm:t>
    </dgm:pt>
    <dgm:pt modelId="{B2833EF8-810C-4B04-B415-B31576463148}" type="pres">
      <dgm:prSet presAssocID="{39D9C2BF-C81C-40BA-A30E-B01B2287C772}" presName="linear" presStyleCnt="0">
        <dgm:presLayoutVars>
          <dgm:dir/>
          <dgm:animLvl val="lvl"/>
          <dgm:resizeHandles val="exact"/>
        </dgm:presLayoutVars>
      </dgm:prSet>
      <dgm:spPr/>
    </dgm:pt>
    <dgm:pt modelId="{1F12679F-BBBF-46A3-8BEF-300EA04E448E}" type="pres">
      <dgm:prSet presAssocID="{AF6363CD-FEAE-4A1A-8343-D9CE2E2E3DAC}" presName="parentLin" presStyleCnt="0"/>
      <dgm:spPr/>
    </dgm:pt>
    <dgm:pt modelId="{43A6AF53-12E9-4FFA-BA0E-A018F43B4FF8}" type="pres">
      <dgm:prSet presAssocID="{AF6363CD-FEAE-4A1A-8343-D9CE2E2E3DAC}" presName="parentLeftMargin" presStyleLbl="node1" presStyleIdx="0" presStyleCnt="3"/>
      <dgm:spPr/>
    </dgm:pt>
    <dgm:pt modelId="{232D6FF4-4334-45C1-8884-7C4ECB480408}" type="pres">
      <dgm:prSet presAssocID="{AF6363CD-FEAE-4A1A-8343-D9CE2E2E3DAC}" presName="parentText" presStyleLbl="node1" presStyleIdx="0" presStyleCnt="3">
        <dgm:presLayoutVars>
          <dgm:chMax val="0"/>
          <dgm:bulletEnabled val="1"/>
        </dgm:presLayoutVars>
      </dgm:prSet>
      <dgm:spPr/>
    </dgm:pt>
    <dgm:pt modelId="{45B05D0E-1A6B-42EE-A691-8293EC534A00}" type="pres">
      <dgm:prSet presAssocID="{AF6363CD-FEAE-4A1A-8343-D9CE2E2E3DAC}" presName="negativeSpace" presStyleCnt="0"/>
      <dgm:spPr/>
    </dgm:pt>
    <dgm:pt modelId="{C2C0E569-23D6-4B5C-AA06-3B19CD458707}" type="pres">
      <dgm:prSet presAssocID="{AF6363CD-FEAE-4A1A-8343-D9CE2E2E3DAC}" presName="childText" presStyleLbl="conFgAcc1" presStyleIdx="0" presStyleCnt="3">
        <dgm:presLayoutVars>
          <dgm:bulletEnabled val="1"/>
        </dgm:presLayoutVars>
      </dgm:prSet>
      <dgm:spPr/>
    </dgm:pt>
    <dgm:pt modelId="{390A89BC-2F09-4A60-AC8B-F17112F34DA1}" type="pres">
      <dgm:prSet presAssocID="{7F6CFBE5-BE4D-4128-B676-346FA4AD95D0}" presName="spaceBetweenRectangles" presStyleCnt="0"/>
      <dgm:spPr/>
    </dgm:pt>
    <dgm:pt modelId="{198B4624-9921-4527-AC2E-B305415D7A9D}" type="pres">
      <dgm:prSet presAssocID="{D90F1D33-B799-4C45-B39B-2FE6684027D8}" presName="parentLin" presStyleCnt="0"/>
      <dgm:spPr/>
    </dgm:pt>
    <dgm:pt modelId="{2DF9660D-BE6B-4FEF-832B-096E77AA6AA8}" type="pres">
      <dgm:prSet presAssocID="{D90F1D33-B799-4C45-B39B-2FE6684027D8}" presName="parentLeftMargin" presStyleLbl="node1" presStyleIdx="0" presStyleCnt="3"/>
      <dgm:spPr/>
    </dgm:pt>
    <dgm:pt modelId="{1E7CC92B-8BC8-4A33-81A7-C38E2EC85E3E}" type="pres">
      <dgm:prSet presAssocID="{D90F1D33-B799-4C45-B39B-2FE6684027D8}" presName="parentText" presStyleLbl="node1" presStyleIdx="1" presStyleCnt="3">
        <dgm:presLayoutVars>
          <dgm:chMax val="0"/>
          <dgm:bulletEnabled val="1"/>
        </dgm:presLayoutVars>
      </dgm:prSet>
      <dgm:spPr/>
    </dgm:pt>
    <dgm:pt modelId="{A22F2AE3-8340-484C-81A4-4E7BBA96B6D8}" type="pres">
      <dgm:prSet presAssocID="{D90F1D33-B799-4C45-B39B-2FE6684027D8}" presName="negativeSpace" presStyleCnt="0"/>
      <dgm:spPr/>
    </dgm:pt>
    <dgm:pt modelId="{CF6E582C-A4C0-4D78-BFA8-146B692771E2}" type="pres">
      <dgm:prSet presAssocID="{D90F1D33-B799-4C45-B39B-2FE6684027D8}" presName="childText" presStyleLbl="conFgAcc1" presStyleIdx="1" presStyleCnt="3">
        <dgm:presLayoutVars>
          <dgm:bulletEnabled val="1"/>
        </dgm:presLayoutVars>
      </dgm:prSet>
      <dgm:spPr/>
    </dgm:pt>
    <dgm:pt modelId="{18F4470E-9777-4524-B7A2-F36290697469}" type="pres">
      <dgm:prSet presAssocID="{D6BF171A-8CCB-418C-B253-482953ACD03C}" presName="spaceBetweenRectangles" presStyleCnt="0"/>
      <dgm:spPr/>
    </dgm:pt>
    <dgm:pt modelId="{D302F753-8C3A-4D98-9365-9C247391FA93}" type="pres">
      <dgm:prSet presAssocID="{CF45C7B8-A6EE-46DD-B1C0-AB827ACAECAC}" presName="parentLin" presStyleCnt="0"/>
      <dgm:spPr/>
    </dgm:pt>
    <dgm:pt modelId="{414AC991-800C-45AF-B900-5BAB9BEC4DB8}" type="pres">
      <dgm:prSet presAssocID="{CF45C7B8-A6EE-46DD-B1C0-AB827ACAECAC}" presName="parentLeftMargin" presStyleLbl="node1" presStyleIdx="1" presStyleCnt="3"/>
      <dgm:spPr/>
    </dgm:pt>
    <dgm:pt modelId="{578B5396-5AB3-4158-87A8-05479659C485}" type="pres">
      <dgm:prSet presAssocID="{CF45C7B8-A6EE-46DD-B1C0-AB827ACAECAC}" presName="parentText" presStyleLbl="node1" presStyleIdx="2" presStyleCnt="3">
        <dgm:presLayoutVars>
          <dgm:chMax val="0"/>
          <dgm:bulletEnabled val="1"/>
        </dgm:presLayoutVars>
      </dgm:prSet>
      <dgm:spPr/>
    </dgm:pt>
    <dgm:pt modelId="{1A7AC24F-CE28-45F0-8AD9-4753584A6B12}" type="pres">
      <dgm:prSet presAssocID="{CF45C7B8-A6EE-46DD-B1C0-AB827ACAECAC}" presName="negativeSpace" presStyleCnt="0"/>
      <dgm:spPr/>
    </dgm:pt>
    <dgm:pt modelId="{72350666-BF17-4D82-93C2-2B7046D16C37}" type="pres">
      <dgm:prSet presAssocID="{CF45C7B8-A6EE-46DD-B1C0-AB827ACAECAC}" presName="childText" presStyleLbl="conFgAcc1" presStyleIdx="2" presStyleCnt="3">
        <dgm:presLayoutVars>
          <dgm:bulletEnabled val="1"/>
        </dgm:presLayoutVars>
      </dgm:prSet>
      <dgm:spPr/>
    </dgm:pt>
  </dgm:ptLst>
  <dgm:cxnLst>
    <dgm:cxn modelId="{85F52F05-EFDA-45E9-933E-881B90FC393F}" srcId="{2F800798-AAF6-4EEF-AEC7-B85F21D58048}" destId="{F656D122-4814-4267-936E-58A030303428}" srcOrd="0" destOrd="0" parTransId="{3235AE5F-784E-4781-84BA-94F243BEC501}" sibTransId="{2AB9D836-BF32-4E3C-A4D6-9BE5762BE542}"/>
    <dgm:cxn modelId="{D4D9F805-8826-41FB-B0B0-66D49DD59169}" type="presOf" srcId="{F656D122-4814-4267-936E-58A030303428}" destId="{CF6E582C-A4C0-4D78-BFA8-146B692771E2}" srcOrd="0" destOrd="1" presId="urn:microsoft.com/office/officeart/2005/8/layout/list1"/>
    <dgm:cxn modelId="{FD8A0109-940A-4E46-B271-877277931F49}" srcId="{39D9C2BF-C81C-40BA-A30E-B01B2287C772}" destId="{AF6363CD-FEAE-4A1A-8343-D9CE2E2E3DAC}" srcOrd="0" destOrd="0" parTransId="{BACAEEC4-5E6C-4066-8243-87176EC0A2BE}" sibTransId="{7F6CFBE5-BE4D-4128-B676-346FA4AD95D0}"/>
    <dgm:cxn modelId="{57D1A20A-7E5C-4563-8EBE-F1FCF44AD94D}" type="presOf" srcId="{D90F1D33-B799-4C45-B39B-2FE6684027D8}" destId="{1E7CC92B-8BC8-4A33-81A7-C38E2EC85E3E}" srcOrd="1" destOrd="0" presId="urn:microsoft.com/office/officeart/2005/8/layout/list1"/>
    <dgm:cxn modelId="{8A646012-2D31-4EE4-9FD7-5F71205E34B9}" type="presOf" srcId="{2F800798-AAF6-4EEF-AEC7-B85F21D58048}" destId="{CF6E582C-A4C0-4D78-BFA8-146B692771E2}" srcOrd="0" destOrd="0" presId="urn:microsoft.com/office/officeart/2005/8/layout/list1"/>
    <dgm:cxn modelId="{70B85B17-80A0-46DB-80C4-D6BC74D1B763}" srcId="{D90F1D33-B799-4C45-B39B-2FE6684027D8}" destId="{D91B9684-C58D-4424-977A-4A70C8800C79}" srcOrd="1" destOrd="0" parTransId="{0AB666C0-0B07-454E-9E23-2B3E17AE4F57}" sibTransId="{6FFEBDAF-F50E-4612-80EA-F4BD2546F23B}"/>
    <dgm:cxn modelId="{8CA1AA22-C342-426C-8907-F842762BFA14}" srcId="{AF6363CD-FEAE-4A1A-8343-D9CE2E2E3DAC}" destId="{F5BED761-18B2-43F0-ACAE-DF6FC64CDB01}" srcOrd="1" destOrd="0" parTransId="{7F9566F3-9691-401D-B0B7-26FDE72AB761}" sibTransId="{D5A925DA-5254-4A2E-A6A3-A02CF68F08E3}"/>
    <dgm:cxn modelId="{4DC5902C-9873-4071-B73B-28B5723E7AEB}" srcId="{CFB3EAF4-1EF7-4393-8561-1E056E3D7AD9}" destId="{C847CA78-5E85-458B-9947-81C9708C8383}" srcOrd="0" destOrd="0" parTransId="{9ADC9D9F-D920-457C-9C98-178DF8A2BAF7}" sibTransId="{AEBE82C7-301F-4D27-9EEA-1BD5FA59BF74}"/>
    <dgm:cxn modelId="{0E00D439-9814-4059-BAEC-B6343FFDFF8C}" srcId="{CF45C7B8-A6EE-46DD-B1C0-AB827ACAECAC}" destId="{BDB3B4A7-589F-4797-BED6-806091CB80BF}" srcOrd="1" destOrd="0" parTransId="{BACD263E-F451-4143-A6D4-18BE68EC2DC6}" sibTransId="{2EC6ACE7-893D-4F00-92BA-8F62D2D3E258}"/>
    <dgm:cxn modelId="{FCD32D61-B20F-4097-8AA0-FC0B2AB65995}" type="presOf" srcId="{BDB3B4A7-589F-4797-BED6-806091CB80BF}" destId="{72350666-BF17-4D82-93C2-2B7046D16C37}" srcOrd="0" destOrd="3" presId="urn:microsoft.com/office/officeart/2005/8/layout/list1"/>
    <dgm:cxn modelId="{702B1042-B3D5-4152-8A19-5BAAF94BEEBD}" type="presOf" srcId="{AF6363CD-FEAE-4A1A-8343-D9CE2E2E3DAC}" destId="{43A6AF53-12E9-4FFA-BA0E-A018F43B4FF8}" srcOrd="0" destOrd="0" presId="urn:microsoft.com/office/officeart/2005/8/layout/list1"/>
    <dgm:cxn modelId="{8AE43B46-8A15-4C65-9F73-05958C6F658F}" type="presOf" srcId="{D91B9684-C58D-4424-977A-4A70C8800C79}" destId="{CF6E582C-A4C0-4D78-BFA8-146B692771E2}" srcOrd="0" destOrd="3" presId="urn:microsoft.com/office/officeart/2005/8/layout/list1"/>
    <dgm:cxn modelId="{3587F447-913A-4C10-83CB-19BD1CA50EEB}" srcId="{39D9C2BF-C81C-40BA-A30E-B01B2287C772}" destId="{CF45C7B8-A6EE-46DD-B1C0-AB827ACAECAC}" srcOrd="2" destOrd="0" parTransId="{6CA678FD-6066-46CC-88CD-EF8831BF48A8}" sibTransId="{93AEFFD2-6624-4F8F-8B0A-19258FAEA949}"/>
    <dgm:cxn modelId="{996AFA69-DB4A-477C-8000-7EC938FB4589}" type="presOf" srcId="{D90F1D33-B799-4C45-B39B-2FE6684027D8}" destId="{2DF9660D-BE6B-4FEF-832B-096E77AA6AA8}" srcOrd="0" destOrd="0" presId="urn:microsoft.com/office/officeart/2005/8/layout/list1"/>
    <dgm:cxn modelId="{8419A26E-5006-44CA-B4BE-F1AF649387AE}" srcId="{AF6363CD-FEAE-4A1A-8343-D9CE2E2E3DAC}" destId="{174B17B6-891D-425D-B61D-7D217F447BC9}" srcOrd="0" destOrd="0" parTransId="{AC0B399B-883E-41E4-8CC4-8D1F60C6C1B4}" sibTransId="{CA2855FB-17B0-498D-B6F2-D4836B3F44DB}"/>
    <dgm:cxn modelId="{50381E70-4BBA-41EC-A94D-06347EDA2123}" type="presOf" srcId="{CF45C7B8-A6EE-46DD-B1C0-AB827ACAECAC}" destId="{414AC991-800C-45AF-B900-5BAB9BEC4DB8}" srcOrd="0" destOrd="0" presId="urn:microsoft.com/office/officeart/2005/8/layout/list1"/>
    <dgm:cxn modelId="{1FB25D55-8514-48CE-8356-5B30673CB479}" type="presOf" srcId="{AF6363CD-FEAE-4A1A-8343-D9CE2E2E3DAC}" destId="{232D6FF4-4334-45C1-8884-7C4ECB480408}" srcOrd="1" destOrd="0" presId="urn:microsoft.com/office/officeart/2005/8/layout/list1"/>
    <dgm:cxn modelId="{A9EB547C-2783-4EAF-B736-3F9F9A92F4B4}" type="presOf" srcId="{174B17B6-891D-425D-B61D-7D217F447BC9}" destId="{C2C0E569-23D6-4B5C-AA06-3B19CD458707}" srcOrd="0" destOrd="0" presId="urn:microsoft.com/office/officeart/2005/8/layout/list1"/>
    <dgm:cxn modelId="{13EFE7B3-AF3B-49D4-B549-A11E8881E9EE}" type="presOf" srcId="{CFB3EAF4-1EF7-4393-8561-1E056E3D7AD9}" destId="{72350666-BF17-4D82-93C2-2B7046D16C37}" srcOrd="0" destOrd="0" presId="urn:microsoft.com/office/officeart/2005/8/layout/list1"/>
    <dgm:cxn modelId="{0699D1C8-63CA-4EFC-B217-ACF3EF0DE246}" type="presOf" srcId="{C847CA78-5E85-458B-9947-81C9708C8383}" destId="{72350666-BF17-4D82-93C2-2B7046D16C37}" srcOrd="0" destOrd="1" presId="urn:microsoft.com/office/officeart/2005/8/layout/list1"/>
    <dgm:cxn modelId="{34943FCD-6EAE-4AED-9287-1C719AD82CE9}" type="presOf" srcId="{F5BED761-18B2-43F0-ACAE-DF6FC64CDB01}" destId="{C2C0E569-23D6-4B5C-AA06-3B19CD458707}" srcOrd="0" destOrd="1" presId="urn:microsoft.com/office/officeart/2005/8/layout/list1"/>
    <dgm:cxn modelId="{00BF1FD4-BBE6-4F22-A00C-E91B1D86085D}" srcId="{D90F1D33-B799-4C45-B39B-2FE6684027D8}" destId="{2F800798-AAF6-4EEF-AEC7-B85F21D58048}" srcOrd="0" destOrd="0" parTransId="{DE0CCC2D-07C3-4EF0-8A97-BFDAFFCEFCB6}" sibTransId="{0DAB4CB5-27D1-4802-BCE8-4B59E062DEC4}"/>
    <dgm:cxn modelId="{0EC84DD4-83E4-45A9-9F76-62371A0E6CDC}" type="presOf" srcId="{39D9C2BF-C81C-40BA-A30E-B01B2287C772}" destId="{B2833EF8-810C-4B04-B415-B31576463148}" srcOrd="0" destOrd="0" presId="urn:microsoft.com/office/officeart/2005/8/layout/list1"/>
    <dgm:cxn modelId="{1F3FCCD4-D988-4FE5-920F-599994200E28}" type="presOf" srcId="{AEE97A34-F57B-4A5A-B8E1-02FD83BC1718}" destId="{CF6E582C-A4C0-4D78-BFA8-146B692771E2}" srcOrd="0" destOrd="2" presId="urn:microsoft.com/office/officeart/2005/8/layout/list1"/>
    <dgm:cxn modelId="{17F5A5D8-A908-4594-9939-5E40C1B2C49C}" srcId="{CF45C7B8-A6EE-46DD-B1C0-AB827ACAECAC}" destId="{CFB3EAF4-1EF7-4393-8561-1E056E3D7AD9}" srcOrd="0" destOrd="0" parTransId="{51583319-5962-46D9-8790-1980A238614F}" sibTransId="{27C64B0C-2B88-458F-93BD-5C857F0CDE75}"/>
    <dgm:cxn modelId="{63BD31DB-19AE-4DFE-8CD0-B63CA1D84E4D}" type="presOf" srcId="{48BB86C9-89F1-4A8B-8391-A13616C88DB1}" destId="{72350666-BF17-4D82-93C2-2B7046D16C37}" srcOrd="0" destOrd="2" presId="urn:microsoft.com/office/officeart/2005/8/layout/list1"/>
    <dgm:cxn modelId="{6130B1DD-A83B-44AC-961A-4201C7258A0E}" srcId="{2F800798-AAF6-4EEF-AEC7-B85F21D58048}" destId="{AEE97A34-F57B-4A5A-B8E1-02FD83BC1718}" srcOrd="1" destOrd="0" parTransId="{61908B54-AF03-451A-85E6-DE5B90FFEF53}" sibTransId="{F0008C55-8ED3-4A6A-A045-65226EFABE78}"/>
    <dgm:cxn modelId="{26A05DDE-5127-4C63-A323-1D822B1CFAB1}" srcId="{39D9C2BF-C81C-40BA-A30E-B01B2287C772}" destId="{D90F1D33-B799-4C45-B39B-2FE6684027D8}" srcOrd="1" destOrd="0" parTransId="{1A101B42-617F-42B9-8426-BBAF5A4AC478}" sibTransId="{D6BF171A-8CCB-418C-B253-482953ACD03C}"/>
    <dgm:cxn modelId="{57E279DE-2B1E-482C-B6FE-B97059E40757}" type="presOf" srcId="{CF45C7B8-A6EE-46DD-B1C0-AB827ACAECAC}" destId="{578B5396-5AB3-4158-87A8-05479659C485}" srcOrd="1" destOrd="0" presId="urn:microsoft.com/office/officeart/2005/8/layout/list1"/>
    <dgm:cxn modelId="{CCEB71EA-4696-48AA-801B-181DB20CA1BC}" srcId="{CFB3EAF4-1EF7-4393-8561-1E056E3D7AD9}" destId="{48BB86C9-89F1-4A8B-8391-A13616C88DB1}" srcOrd="1" destOrd="0" parTransId="{65FD3371-878D-4289-A943-C4D1768ACE10}" sibTransId="{A71F1139-C09B-4AEA-A277-30E34F966664}"/>
    <dgm:cxn modelId="{1AC11579-984F-4EBF-B54E-CE1891D9C43F}" type="presParOf" srcId="{B2833EF8-810C-4B04-B415-B31576463148}" destId="{1F12679F-BBBF-46A3-8BEF-300EA04E448E}" srcOrd="0" destOrd="0" presId="urn:microsoft.com/office/officeart/2005/8/layout/list1"/>
    <dgm:cxn modelId="{5D73A822-5E31-45E1-A3D0-0825091892F7}" type="presParOf" srcId="{1F12679F-BBBF-46A3-8BEF-300EA04E448E}" destId="{43A6AF53-12E9-4FFA-BA0E-A018F43B4FF8}" srcOrd="0" destOrd="0" presId="urn:microsoft.com/office/officeart/2005/8/layout/list1"/>
    <dgm:cxn modelId="{074D32D1-15AD-4D89-A348-57D47DE830EE}" type="presParOf" srcId="{1F12679F-BBBF-46A3-8BEF-300EA04E448E}" destId="{232D6FF4-4334-45C1-8884-7C4ECB480408}" srcOrd="1" destOrd="0" presId="urn:microsoft.com/office/officeart/2005/8/layout/list1"/>
    <dgm:cxn modelId="{515DE0AD-785E-46DA-A70F-6CF44DBE3283}" type="presParOf" srcId="{B2833EF8-810C-4B04-B415-B31576463148}" destId="{45B05D0E-1A6B-42EE-A691-8293EC534A00}" srcOrd="1" destOrd="0" presId="urn:microsoft.com/office/officeart/2005/8/layout/list1"/>
    <dgm:cxn modelId="{E14B394F-AC43-4511-B26F-6A4E30E8F185}" type="presParOf" srcId="{B2833EF8-810C-4B04-B415-B31576463148}" destId="{C2C0E569-23D6-4B5C-AA06-3B19CD458707}" srcOrd="2" destOrd="0" presId="urn:microsoft.com/office/officeart/2005/8/layout/list1"/>
    <dgm:cxn modelId="{879A85FB-E586-4669-B292-B63C2C20EA40}" type="presParOf" srcId="{B2833EF8-810C-4B04-B415-B31576463148}" destId="{390A89BC-2F09-4A60-AC8B-F17112F34DA1}" srcOrd="3" destOrd="0" presId="urn:microsoft.com/office/officeart/2005/8/layout/list1"/>
    <dgm:cxn modelId="{5476BAE1-CC68-485D-AC70-FE7363D01BF8}" type="presParOf" srcId="{B2833EF8-810C-4B04-B415-B31576463148}" destId="{198B4624-9921-4527-AC2E-B305415D7A9D}" srcOrd="4" destOrd="0" presId="urn:microsoft.com/office/officeart/2005/8/layout/list1"/>
    <dgm:cxn modelId="{E707A192-7AF9-4FA6-AD5D-3FF5B09012A1}" type="presParOf" srcId="{198B4624-9921-4527-AC2E-B305415D7A9D}" destId="{2DF9660D-BE6B-4FEF-832B-096E77AA6AA8}" srcOrd="0" destOrd="0" presId="urn:microsoft.com/office/officeart/2005/8/layout/list1"/>
    <dgm:cxn modelId="{F3AD4CFD-1DEB-44E6-8AAB-BD6B2CBD763B}" type="presParOf" srcId="{198B4624-9921-4527-AC2E-B305415D7A9D}" destId="{1E7CC92B-8BC8-4A33-81A7-C38E2EC85E3E}" srcOrd="1" destOrd="0" presId="urn:microsoft.com/office/officeart/2005/8/layout/list1"/>
    <dgm:cxn modelId="{FE77415D-04AA-4FA0-BECF-CEB584D935B1}" type="presParOf" srcId="{B2833EF8-810C-4B04-B415-B31576463148}" destId="{A22F2AE3-8340-484C-81A4-4E7BBA96B6D8}" srcOrd="5" destOrd="0" presId="urn:microsoft.com/office/officeart/2005/8/layout/list1"/>
    <dgm:cxn modelId="{C5BF024D-225B-4107-9EB6-D73C654241F4}" type="presParOf" srcId="{B2833EF8-810C-4B04-B415-B31576463148}" destId="{CF6E582C-A4C0-4D78-BFA8-146B692771E2}" srcOrd="6" destOrd="0" presId="urn:microsoft.com/office/officeart/2005/8/layout/list1"/>
    <dgm:cxn modelId="{558E6F29-64F8-4C7B-BE3E-959E5D1DD483}" type="presParOf" srcId="{B2833EF8-810C-4B04-B415-B31576463148}" destId="{18F4470E-9777-4524-B7A2-F36290697469}" srcOrd="7" destOrd="0" presId="urn:microsoft.com/office/officeart/2005/8/layout/list1"/>
    <dgm:cxn modelId="{73A76B2F-1190-429C-B5EE-1FD8BFC17C39}" type="presParOf" srcId="{B2833EF8-810C-4B04-B415-B31576463148}" destId="{D302F753-8C3A-4D98-9365-9C247391FA93}" srcOrd="8" destOrd="0" presId="urn:microsoft.com/office/officeart/2005/8/layout/list1"/>
    <dgm:cxn modelId="{7BDD559E-D19B-4E37-86BA-29EB678B6D25}" type="presParOf" srcId="{D302F753-8C3A-4D98-9365-9C247391FA93}" destId="{414AC991-800C-45AF-B900-5BAB9BEC4DB8}" srcOrd="0" destOrd="0" presId="urn:microsoft.com/office/officeart/2005/8/layout/list1"/>
    <dgm:cxn modelId="{B41054BD-D012-4B43-BE38-C0A52C84D280}" type="presParOf" srcId="{D302F753-8C3A-4D98-9365-9C247391FA93}" destId="{578B5396-5AB3-4158-87A8-05479659C485}" srcOrd="1" destOrd="0" presId="urn:microsoft.com/office/officeart/2005/8/layout/list1"/>
    <dgm:cxn modelId="{A835A243-A07A-4531-80F9-19E207C50AC3}" type="presParOf" srcId="{B2833EF8-810C-4B04-B415-B31576463148}" destId="{1A7AC24F-CE28-45F0-8AD9-4753584A6B12}" srcOrd="9" destOrd="0" presId="urn:microsoft.com/office/officeart/2005/8/layout/list1"/>
    <dgm:cxn modelId="{8F2436ED-E023-4FEC-BFE5-09A84BE1BFD7}" type="presParOf" srcId="{B2833EF8-810C-4B04-B415-B31576463148}" destId="{72350666-BF17-4D82-93C2-2B7046D16C37}"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C0E569-23D6-4B5C-AA06-3B19CD458707}">
      <dsp:nvSpPr>
        <dsp:cNvPr id="0" name=""/>
        <dsp:cNvSpPr/>
      </dsp:nvSpPr>
      <dsp:spPr>
        <a:xfrm>
          <a:off x="0" y="223906"/>
          <a:ext cx="5181600" cy="8741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2150" tIns="312420" rIns="402150" bIns="106680" numCol="1" spcCol="1270" anchor="t" anchorCtr="0">
          <a:noAutofit/>
        </a:bodyPr>
        <a:lstStyle/>
        <a:p>
          <a:pPr marL="114300" lvl="1" indent="-114300" algn="l" defTabSz="666750">
            <a:lnSpc>
              <a:spcPct val="90000"/>
            </a:lnSpc>
            <a:spcBef>
              <a:spcPct val="0"/>
            </a:spcBef>
            <a:spcAft>
              <a:spcPct val="15000"/>
            </a:spcAft>
            <a:buChar char="•"/>
          </a:pPr>
          <a:r>
            <a:rPr lang="en-US" altLang="zh-CN" sz="1500" kern="1200" dirty="0"/>
            <a:t>Input: Original Mesh </a:t>
          </a:r>
          <a14:m xmlns:a14="http://schemas.microsoft.com/office/drawing/2010/main">
            <m:oMath xmlns:m="http://schemas.openxmlformats.org/officeDocument/2006/math">
              <m:sSub>
                <m:sSubPr>
                  <m:ctrlPr>
                    <a:rPr lang="en-US" altLang="zh-CN" sz="1500" b="0" i="1" kern="1200" smtClean="0">
                      <a:latin typeface="Cambria Math" panose="02040503050406030204" pitchFamily="18" charset="0"/>
                    </a:rPr>
                  </m:ctrlPr>
                </m:sSubPr>
                <m:e>
                  <m:r>
                    <a:rPr lang="en-US" altLang="zh-CN" sz="1500" b="0" i="1" kern="1200" smtClean="0">
                      <a:latin typeface="Cambria Math" panose="02040503050406030204" pitchFamily="18" charset="0"/>
                    </a:rPr>
                    <m:t>𝑀</m:t>
                  </m:r>
                </m:e>
                <m:sub>
                  <m:r>
                    <a:rPr lang="en-US" altLang="zh-CN" sz="1500" b="0" i="1" kern="1200" smtClean="0">
                      <a:latin typeface="Cambria Math" panose="02040503050406030204" pitchFamily="18" charset="0"/>
                    </a:rPr>
                    <m:t>𝑖</m:t>
                  </m:r>
                </m:sub>
              </m:sSub>
            </m:oMath>
          </a14:m>
          <a:endParaRPr lang="zh-CN" altLang="en-US" sz="1500" kern="1200" dirty="0"/>
        </a:p>
        <a:p>
          <a:pPr marL="114300" lvl="1" indent="-114300" algn="l" defTabSz="666750">
            <a:lnSpc>
              <a:spcPct val="90000"/>
            </a:lnSpc>
            <a:spcBef>
              <a:spcPct val="0"/>
            </a:spcBef>
            <a:spcAft>
              <a:spcPct val="15000"/>
            </a:spcAft>
            <a:buChar char="•"/>
          </a:pPr>
          <a:r>
            <a:rPr lang="en-US" altLang="zh-CN" sz="1500" kern="1200" dirty="0"/>
            <a:t>Output: Subdivided Mesh </a:t>
          </a:r>
          <a14:m xmlns:a14="http://schemas.microsoft.com/office/drawing/2010/main">
            <m:oMath xmlns:m="http://schemas.openxmlformats.org/officeDocument/2006/math">
              <m:sSub>
                <m:sSubPr>
                  <m:ctrlPr>
                    <a:rPr lang="en-US" altLang="zh-CN" sz="1500" b="0" i="1" kern="1200" smtClean="0">
                      <a:latin typeface="Cambria Math" panose="02040503050406030204" pitchFamily="18" charset="0"/>
                    </a:rPr>
                  </m:ctrlPr>
                </m:sSubPr>
                <m:e>
                  <m:r>
                    <a:rPr lang="en-US" altLang="zh-CN" sz="1500" b="0" i="1" kern="1200" smtClean="0">
                      <a:latin typeface="Cambria Math" panose="02040503050406030204" pitchFamily="18" charset="0"/>
                    </a:rPr>
                    <m:t>𝑀</m:t>
                  </m:r>
                </m:e>
                <m:sub>
                  <m:r>
                    <a:rPr lang="en-US" altLang="zh-CN" sz="1500" b="0" i="1" kern="1200" smtClean="0">
                      <a:latin typeface="Cambria Math" panose="02040503050406030204" pitchFamily="18" charset="0"/>
                    </a:rPr>
                    <m:t>𝑖</m:t>
                  </m:r>
                  <m:r>
                    <a:rPr lang="en-US" altLang="zh-CN" sz="1500" b="0" i="1" kern="1200" smtClean="0">
                      <a:latin typeface="Cambria Math" panose="02040503050406030204" pitchFamily="18" charset="0"/>
                    </a:rPr>
                    <m:t>+1</m:t>
                  </m:r>
                </m:sub>
              </m:sSub>
            </m:oMath>
          </a14:m>
          <a:endParaRPr lang="zh-CN" altLang="en-US" sz="1500" kern="1200" dirty="0"/>
        </a:p>
      </dsp:txBody>
      <dsp:txXfrm>
        <a:off x="0" y="223906"/>
        <a:ext cx="5181600" cy="874125"/>
      </dsp:txXfrm>
    </dsp:sp>
    <dsp:sp modelId="{232D6FF4-4334-45C1-8884-7C4ECB480408}">
      <dsp:nvSpPr>
        <dsp:cNvPr id="0" name=""/>
        <dsp:cNvSpPr/>
      </dsp:nvSpPr>
      <dsp:spPr>
        <a:xfrm>
          <a:off x="259080" y="2506"/>
          <a:ext cx="362712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097" tIns="0" rIns="137097" bIns="0" numCol="1" spcCol="1270" anchor="ctr" anchorCtr="0">
          <a:noAutofit/>
        </a:bodyPr>
        <a:lstStyle/>
        <a:p>
          <a:pPr marL="0" lvl="0" indent="0" algn="l" defTabSz="666750">
            <a:lnSpc>
              <a:spcPct val="90000"/>
            </a:lnSpc>
            <a:spcBef>
              <a:spcPct val="0"/>
            </a:spcBef>
            <a:spcAft>
              <a:spcPct val="35000"/>
            </a:spcAft>
            <a:buNone/>
          </a:pPr>
          <a:r>
            <a:rPr lang="en-US" altLang="zh-CN" sz="1500" kern="1200" dirty="0"/>
            <a:t>Input and Output</a:t>
          </a:r>
          <a:endParaRPr lang="zh-CN" altLang="en-US" sz="1500" kern="1200" dirty="0"/>
        </a:p>
      </dsp:txBody>
      <dsp:txXfrm>
        <a:off x="280696" y="24122"/>
        <a:ext cx="3583888" cy="399568"/>
      </dsp:txXfrm>
    </dsp:sp>
    <dsp:sp modelId="{CF6E582C-A4C0-4D78-BFA8-146B692771E2}">
      <dsp:nvSpPr>
        <dsp:cNvPr id="0" name=""/>
        <dsp:cNvSpPr/>
      </dsp:nvSpPr>
      <dsp:spPr>
        <a:xfrm>
          <a:off x="0" y="1400431"/>
          <a:ext cx="5181600" cy="1323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2150" tIns="312420" rIns="402150" bIns="106680" numCol="1" spcCol="1270" anchor="t" anchorCtr="0">
          <a:noAutofit/>
        </a:bodyPr>
        <a:lstStyle/>
        <a:p>
          <a:pPr marL="114300" lvl="1" indent="-114300" algn="l" defTabSz="666750">
            <a:lnSpc>
              <a:spcPct val="90000"/>
            </a:lnSpc>
            <a:spcBef>
              <a:spcPct val="0"/>
            </a:spcBef>
            <a:spcAft>
              <a:spcPct val="15000"/>
            </a:spcAft>
            <a:buChar char="•"/>
          </a:pPr>
          <a:r>
            <a:rPr lang="en-US" altLang="zh-CN" sz="1500" kern="1200" dirty="0"/>
            <a:t>for each triangular face </a:t>
          </a:r>
          <a14:m xmlns:a14="http://schemas.microsoft.com/office/drawing/2010/main">
            <m:oMath xmlns:m="http://schemas.openxmlformats.org/officeDocument/2006/math">
              <m:sSub>
                <m:sSubPr>
                  <m:ctrlPr>
                    <a:rPr lang="en-US" altLang="zh-CN" sz="1500" i="1" kern="1200" smtClean="0">
                      <a:latin typeface="Cambria Math" panose="02040503050406030204" pitchFamily="18" charset="0"/>
                    </a:rPr>
                  </m:ctrlPr>
                </m:sSubPr>
                <m:e>
                  <m:r>
                    <a:rPr lang="en-US" altLang="zh-CN" sz="1500" b="0" i="1" kern="1200" smtClean="0">
                      <a:latin typeface="Cambria Math" panose="02040503050406030204" pitchFamily="18" charset="0"/>
                    </a:rPr>
                    <m:t>𝑓</m:t>
                  </m:r>
                </m:e>
                <m:sub>
                  <m:r>
                    <a:rPr lang="en-US" altLang="zh-CN" sz="1500" b="0" i="1" kern="1200" smtClean="0">
                      <a:latin typeface="Cambria Math" panose="02040503050406030204" pitchFamily="18" charset="0"/>
                    </a:rPr>
                    <m:t>𝑖</m:t>
                  </m:r>
                </m:sub>
              </m:sSub>
            </m:oMath>
          </a14:m>
          <a:r>
            <a:rPr lang="zh-CN" altLang="en-US" sz="1500" kern="1200" dirty="0"/>
            <a:t> </a:t>
          </a:r>
          <a:r>
            <a:rPr lang="en-US" altLang="zh-CN" sz="1500" kern="1200" dirty="0"/>
            <a:t>in </a:t>
          </a:r>
          <a14:m xmlns:a14="http://schemas.microsoft.com/office/drawing/2010/main">
            <m:oMath xmlns:m="http://schemas.openxmlformats.org/officeDocument/2006/math">
              <m:sSub>
                <m:sSubPr>
                  <m:ctrlPr>
                    <a:rPr lang="en-US" altLang="zh-CN" sz="1500" b="0" i="1" kern="1200" smtClean="0">
                      <a:latin typeface="Cambria Math" panose="02040503050406030204" pitchFamily="18" charset="0"/>
                    </a:rPr>
                  </m:ctrlPr>
                </m:sSubPr>
                <m:e>
                  <m:r>
                    <a:rPr lang="en-US" altLang="zh-CN" sz="1500" b="0" i="1" kern="1200" smtClean="0">
                      <a:latin typeface="Cambria Math" panose="02040503050406030204" pitchFamily="18" charset="0"/>
                    </a:rPr>
                    <m:t>𝑀</m:t>
                  </m:r>
                </m:e>
                <m:sub>
                  <m:r>
                    <a:rPr lang="en-US" altLang="zh-CN" sz="1500" b="0" i="1" kern="1200" smtClean="0">
                      <a:latin typeface="Cambria Math" panose="02040503050406030204" pitchFamily="18" charset="0"/>
                    </a:rPr>
                    <m:t>𝑖</m:t>
                  </m:r>
                </m:sub>
              </m:sSub>
            </m:oMath>
          </a14:m>
          <a:r>
            <a:rPr lang="en-US" altLang="zh-CN" sz="1500" kern="1200" dirty="0"/>
            <a:t> do</a:t>
          </a:r>
          <a:endParaRPr lang="zh-CN" altLang="en-US" sz="1500" kern="1200" dirty="0"/>
        </a:p>
        <a:p>
          <a:pPr marL="228600" lvl="2" indent="-114300" algn="l" defTabSz="666750">
            <a:lnSpc>
              <a:spcPct val="90000"/>
            </a:lnSpc>
            <a:spcBef>
              <a:spcPct val="0"/>
            </a:spcBef>
            <a:spcAft>
              <a:spcPct val="15000"/>
            </a:spcAft>
            <a:buChar char="•"/>
          </a:pPr>
          <a:r>
            <a:rPr lang="en-US" altLang="zh-CN" sz="1500" kern="1200" dirty="0"/>
            <a:t>get 3 edge point on edges of </a:t>
          </a:r>
          <a14:m xmlns:a14="http://schemas.microsoft.com/office/drawing/2010/main">
            <m:oMath xmlns:m="http://schemas.openxmlformats.org/officeDocument/2006/math">
              <m:sSub>
                <m:sSubPr>
                  <m:ctrlPr>
                    <a:rPr lang="en-US" altLang="zh-CN" sz="1500" i="1" kern="1200" smtClean="0">
                      <a:latin typeface="Cambria Math" panose="02040503050406030204" pitchFamily="18" charset="0"/>
                    </a:rPr>
                  </m:ctrlPr>
                </m:sSubPr>
                <m:e>
                  <m:r>
                    <a:rPr lang="en-US" altLang="zh-CN" sz="1500" b="0" i="1" kern="1200" smtClean="0">
                      <a:latin typeface="Cambria Math" panose="02040503050406030204" pitchFamily="18" charset="0"/>
                    </a:rPr>
                    <m:t>𝑓</m:t>
                  </m:r>
                </m:e>
                <m:sub>
                  <m:r>
                    <a:rPr lang="en-US" altLang="zh-CN" sz="1500" b="0" i="1" kern="1200" smtClean="0">
                      <a:latin typeface="Cambria Math" panose="02040503050406030204" pitchFamily="18" charset="0"/>
                    </a:rPr>
                    <m:t>𝑖</m:t>
                  </m:r>
                </m:sub>
              </m:sSub>
            </m:oMath>
          </a14:m>
          <a:endParaRPr lang="zh-CN" altLang="en-US" sz="1500" kern="1200" dirty="0"/>
        </a:p>
        <a:p>
          <a:pPr marL="228600" lvl="2" indent="-114300" algn="l" defTabSz="666750">
            <a:lnSpc>
              <a:spcPct val="90000"/>
            </a:lnSpc>
            <a:spcBef>
              <a:spcPct val="0"/>
            </a:spcBef>
            <a:spcAft>
              <a:spcPct val="15000"/>
            </a:spcAft>
            <a:buChar char="•"/>
          </a:pPr>
          <a:r>
            <a:rPr lang="en-US" altLang="zh-CN" sz="1500" kern="1200" dirty="0"/>
            <a:t>generate 4 subfaces anticlockwise</a:t>
          </a:r>
          <a:endParaRPr lang="zh-CN" altLang="en-US" sz="1500" kern="1200" dirty="0"/>
        </a:p>
        <a:p>
          <a:pPr marL="114300" lvl="1" indent="-114300" algn="l" defTabSz="666750">
            <a:lnSpc>
              <a:spcPct val="90000"/>
            </a:lnSpc>
            <a:spcBef>
              <a:spcPct val="0"/>
            </a:spcBef>
            <a:spcAft>
              <a:spcPct val="15000"/>
            </a:spcAft>
            <a:buChar char="•"/>
          </a:pPr>
          <a:r>
            <a:rPr lang="en-US" altLang="zh-CN" sz="1500" kern="1200" dirty="0"/>
            <a:t>end for</a:t>
          </a:r>
          <a:endParaRPr lang="zh-CN" altLang="en-US" sz="1500" kern="1200" dirty="0"/>
        </a:p>
      </dsp:txBody>
      <dsp:txXfrm>
        <a:off x="0" y="1400431"/>
        <a:ext cx="5181600" cy="1323000"/>
      </dsp:txXfrm>
    </dsp:sp>
    <dsp:sp modelId="{1E7CC92B-8BC8-4A33-81A7-C38E2EC85E3E}">
      <dsp:nvSpPr>
        <dsp:cNvPr id="0" name=""/>
        <dsp:cNvSpPr/>
      </dsp:nvSpPr>
      <dsp:spPr>
        <a:xfrm>
          <a:off x="259080" y="1179031"/>
          <a:ext cx="362712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097" tIns="0" rIns="137097" bIns="0" numCol="1" spcCol="1270" anchor="ctr" anchorCtr="0">
          <a:noAutofit/>
        </a:bodyPr>
        <a:lstStyle/>
        <a:p>
          <a:pPr marL="0" lvl="0" indent="0" algn="l" defTabSz="666750">
            <a:lnSpc>
              <a:spcPct val="90000"/>
            </a:lnSpc>
            <a:spcBef>
              <a:spcPct val="0"/>
            </a:spcBef>
            <a:spcAft>
              <a:spcPct val="35000"/>
            </a:spcAft>
            <a:buNone/>
          </a:pPr>
          <a:r>
            <a:rPr lang="en-US" altLang="zh-CN" sz="1500" kern="1200" dirty="0"/>
            <a:t>One to Four Subdivision</a:t>
          </a:r>
          <a:endParaRPr lang="zh-CN" altLang="en-US" sz="1500" kern="1200" dirty="0"/>
        </a:p>
      </dsp:txBody>
      <dsp:txXfrm>
        <a:off x="280696" y="1200647"/>
        <a:ext cx="3583888" cy="399568"/>
      </dsp:txXfrm>
    </dsp:sp>
    <dsp:sp modelId="{72350666-BF17-4D82-93C2-2B7046D16C37}">
      <dsp:nvSpPr>
        <dsp:cNvPr id="0" name=""/>
        <dsp:cNvSpPr/>
      </dsp:nvSpPr>
      <dsp:spPr>
        <a:xfrm>
          <a:off x="0" y="3025831"/>
          <a:ext cx="5181600" cy="1323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2150" tIns="312420" rIns="402150" bIns="106680" numCol="1" spcCol="1270" anchor="t" anchorCtr="0">
          <a:noAutofit/>
        </a:bodyPr>
        <a:lstStyle/>
        <a:p>
          <a:pPr marL="114300" lvl="1" indent="-114300" algn="l" defTabSz="666750">
            <a:lnSpc>
              <a:spcPct val="90000"/>
            </a:lnSpc>
            <a:spcBef>
              <a:spcPct val="0"/>
            </a:spcBef>
            <a:spcAft>
              <a:spcPct val="15000"/>
            </a:spcAft>
            <a:buChar char="•"/>
          </a:pPr>
          <a:r>
            <a:rPr lang="en-US" altLang="zh-CN" sz="1500" kern="1200" dirty="0"/>
            <a:t>for each vertex </a:t>
          </a:r>
          <a14:m xmlns:a14="http://schemas.microsoft.com/office/drawing/2010/main">
            <m:oMath xmlns:m="http://schemas.openxmlformats.org/officeDocument/2006/math">
              <m:sSub>
                <m:sSubPr>
                  <m:ctrlPr>
                    <a:rPr lang="en-US" altLang="zh-CN" sz="1500" i="1" kern="1200" smtClean="0">
                      <a:latin typeface="Cambria Math" panose="02040503050406030204" pitchFamily="18" charset="0"/>
                    </a:rPr>
                  </m:ctrlPr>
                </m:sSubPr>
                <m:e>
                  <m:r>
                    <a:rPr lang="en-US" altLang="zh-CN" sz="1500" b="0" i="1" kern="1200" smtClean="0">
                      <a:latin typeface="Cambria Math" panose="02040503050406030204" pitchFamily="18" charset="0"/>
                    </a:rPr>
                    <m:t>𝑣</m:t>
                  </m:r>
                </m:e>
                <m:sub>
                  <m:r>
                    <a:rPr lang="en-US" altLang="zh-CN" sz="1500" b="0" i="1" kern="1200" smtClean="0">
                      <a:latin typeface="Cambria Math" panose="02040503050406030204" pitchFamily="18" charset="0"/>
                    </a:rPr>
                    <m:t>𝑖</m:t>
                  </m:r>
                </m:sub>
              </m:sSub>
            </m:oMath>
          </a14:m>
          <a:r>
            <a:rPr lang="en-US" altLang="zh-CN" sz="1500" kern="1200" dirty="0"/>
            <a:t> on </a:t>
          </a:r>
          <a14:m xmlns:a14="http://schemas.microsoft.com/office/drawing/2010/main">
            <m:oMath xmlns:m="http://schemas.openxmlformats.org/officeDocument/2006/math">
              <m:sSub>
                <m:sSubPr>
                  <m:ctrlPr>
                    <a:rPr lang="en-US" altLang="zh-CN" sz="1500" b="0" i="1" kern="1200" smtClean="0">
                      <a:latin typeface="Cambria Math" panose="02040503050406030204" pitchFamily="18" charset="0"/>
                    </a:rPr>
                  </m:ctrlPr>
                </m:sSubPr>
                <m:e>
                  <m:r>
                    <a:rPr lang="en-US" altLang="zh-CN" sz="1500" b="0" i="1" kern="1200" smtClean="0">
                      <a:latin typeface="Cambria Math" panose="02040503050406030204" pitchFamily="18" charset="0"/>
                    </a:rPr>
                    <m:t>𝑀</m:t>
                  </m:r>
                </m:e>
                <m:sub>
                  <m:r>
                    <a:rPr lang="en-US" altLang="zh-CN" sz="1500" b="0" i="1" kern="1200" smtClean="0">
                      <a:latin typeface="Cambria Math" panose="02040503050406030204" pitchFamily="18" charset="0"/>
                    </a:rPr>
                    <m:t>𝑖</m:t>
                  </m:r>
                  <m:r>
                    <a:rPr lang="en-US" altLang="zh-CN" sz="1500" b="0" i="1" kern="1200" smtClean="0">
                      <a:latin typeface="Cambria Math" panose="02040503050406030204" pitchFamily="18" charset="0"/>
                    </a:rPr>
                    <m:t>+1</m:t>
                  </m:r>
                </m:sub>
              </m:sSub>
            </m:oMath>
          </a14:m>
          <a:r>
            <a:rPr lang="en-US" altLang="zh-CN" sz="1500" kern="1200" dirty="0"/>
            <a:t>do</a:t>
          </a:r>
        </a:p>
        <a:p>
          <a:pPr marL="228600" lvl="2" indent="-114300" algn="l" defTabSz="666750">
            <a:lnSpc>
              <a:spcPct val="90000"/>
            </a:lnSpc>
            <a:spcBef>
              <a:spcPct val="0"/>
            </a:spcBef>
            <a:spcAft>
              <a:spcPct val="15000"/>
            </a:spcAft>
            <a:buChar char="•"/>
          </a:pPr>
          <a14:m xmlns:a14="http://schemas.microsoft.com/office/drawing/2010/main">
            <m:oMath xmlns:m="http://schemas.openxmlformats.org/officeDocument/2006/math">
              <m:r>
                <a:rPr lang="en-US" altLang="zh-CN" sz="1500" b="0" i="1" kern="1200" smtClean="0">
                  <a:latin typeface="Cambria Math" panose="02040503050406030204" pitchFamily="18" charset="0"/>
                </a:rPr>
                <m:t>𝑁</m:t>
              </m:r>
              <m:d>
                <m:dPr>
                  <m:ctrlPr>
                    <a:rPr lang="en-US" altLang="zh-CN" sz="1500" b="0" i="1" kern="1200" smtClean="0">
                      <a:latin typeface="Cambria Math" panose="02040503050406030204" pitchFamily="18" charset="0"/>
                    </a:rPr>
                  </m:ctrlPr>
                </m:dPr>
                <m:e>
                  <m:sSub>
                    <m:sSubPr>
                      <m:ctrlPr>
                        <a:rPr lang="en-US" altLang="zh-CN" sz="1500" i="1" kern="1200" smtClean="0">
                          <a:latin typeface="Cambria Math" panose="02040503050406030204" pitchFamily="18" charset="0"/>
                        </a:rPr>
                      </m:ctrlPr>
                    </m:sSubPr>
                    <m:e>
                      <m:r>
                        <a:rPr lang="en-US" altLang="zh-CN" sz="1500" b="0" i="1" kern="1200" smtClean="0">
                          <a:latin typeface="Cambria Math" panose="02040503050406030204" pitchFamily="18" charset="0"/>
                        </a:rPr>
                        <m:t>𝑣</m:t>
                      </m:r>
                    </m:e>
                    <m:sub>
                      <m:r>
                        <a:rPr lang="en-US" altLang="zh-CN" sz="1500" b="0" i="1" kern="1200" smtClean="0">
                          <a:latin typeface="Cambria Math" panose="02040503050406030204" pitchFamily="18" charset="0"/>
                        </a:rPr>
                        <m:t>𝑖</m:t>
                      </m:r>
                    </m:sub>
                  </m:sSub>
                </m:e>
              </m:d>
              <m:r>
                <a:rPr lang="en-US" altLang="zh-CN" sz="1500" b="0" i="1" kern="1200" smtClean="0">
                  <a:latin typeface="Cambria Math" panose="02040503050406030204" pitchFamily="18" charset="0"/>
                </a:rPr>
                <m:t>=</m:t>
              </m:r>
            </m:oMath>
          </a14:m>
          <a:r>
            <a:rPr lang="en-US" altLang="zh-CN" sz="1500" kern="1200" dirty="0"/>
            <a:t>1-ring neighbors on </a:t>
          </a:r>
          <a14:m xmlns:a14="http://schemas.microsoft.com/office/drawing/2010/main">
            <m:oMath xmlns:m="http://schemas.openxmlformats.org/officeDocument/2006/math">
              <m:sSub>
                <m:sSubPr>
                  <m:ctrlPr>
                    <a:rPr lang="en-US" altLang="zh-CN" sz="1500" b="0" i="1" kern="1200" smtClean="0">
                      <a:latin typeface="Cambria Math" panose="02040503050406030204" pitchFamily="18" charset="0"/>
                    </a:rPr>
                  </m:ctrlPr>
                </m:sSubPr>
                <m:e>
                  <m:r>
                    <a:rPr lang="en-US" altLang="zh-CN" sz="1500" b="0" i="1" kern="1200" smtClean="0">
                      <a:latin typeface="Cambria Math" panose="02040503050406030204" pitchFamily="18" charset="0"/>
                    </a:rPr>
                    <m:t>𝑀</m:t>
                  </m:r>
                </m:e>
                <m:sub>
                  <m:r>
                    <a:rPr lang="en-US" altLang="zh-CN" sz="1500" b="0" i="1" kern="1200" smtClean="0">
                      <a:latin typeface="Cambria Math" panose="02040503050406030204" pitchFamily="18" charset="0"/>
                    </a:rPr>
                    <m:t>𝑖</m:t>
                  </m:r>
                  <m:r>
                    <a:rPr lang="en-US" altLang="zh-CN" sz="1500" b="0" i="1" kern="1200" smtClean="0">
                      <a:latin typeface="Cambria Math" panose="02040503050406030204" pitchFamily="18" charset="0"/>
                    </a:rPr>
                    <m:t>+1</m:t>
                  </m:r>
                </m:sub>
              </m:sSub>
            </m:oMath>
          </a14:m>
          <a:endParaRPr lang="en-US" altLang="zh-CN" sz="1500" kern="1200" dirty="0"/>
        </a:p>
        <a:p>
          <a:pPr marL="228600" lvl="2" indent="-114300" algn="l" defTabSz="666750">
            <a:lnSpc>
              <a:spcPct val="90000"/>
            </a:lnSpc>
            <a:spcBef>
              <a:spcPct val="0"/>
            </a:spcBef>
            <a:spcAft>
              <a:spcPct val="15000"/>
            </a:spcAft>
            <a:buChar char="•"/>
          </a:pPr>
          <a:r>
            <a:rPr lang="en-US" altLang="zh-CN" sz="1500" kern="1200" dirty="0"/>
            <a:t> </a:t>
          </a:r>
          <a14:m xmlns:a14="http://schemas.microsoft.com/office/drawing/2010/main">
            <m:oMath xmlns:m="http://schemas.openxmlformats.org/officeDocument/2006/math">
              <m:sSub>
                <m:sSubPr>
                  <m:ctrlPr>
                    <a:rPr lang="en-US" altLang="zh-CN" sz="1500" i="1" kern="1200" smtClean="0">
                      <a:latin typeface="Cambria Math" panose="02040503050406030204" pitchFamily="18" charset="0"/>
                    </a:rPr>
                  </m:ctrlPr>
                </m:sSubPr>
                <m:e>
                  <m:r>
                    <a:rPr lang="en-US" altLang="zh-CN" sz="1500" b="0" i="1" kern="1200" smtClean="0">
                      <a:latin typeface="Cambria Math" panose="02040503050406030204" pitchFamily="18" charset="0"/>
                    </a:rPr>
                    <m:t>𝑣</m:t>
                  </m:r>
                </m:e>
                <m:sub>
                  <m:r>
                    <a:rPr lang="en-US" altLang="zh-CN" sz="1500" b="0" i="1" kern="1200" smtClean="0">
                      <a:latin typeface="Cambria Math" panose="02040503050406030204" pitchFamily="18" charset="0"/>
                    </a:rPr>
                    <m:t>𝑖</m:t>
                  </m:r>
                </m:sub>
              </m:sSub>
              <m:r>
                <a:rPr lang="en-US" altLang="zh-CN" sz="1500" b="0" i="1" kern="1200" smtClean="0">
                  <a:latin typeface="Cambria Math" panose="02040503050406030204" pitchFamily="18" charset="0"/>
                </a:rPr>
                <m:t>=</m:t>
              </m:r>
            </m:oMath>
          </a14:m>
          <a:r>
            <a:rPr lang="en-US" altLang="zh-CN" sz="1500" kern="1200" dirty="0"/>
            <a:t> neighbor weighted centroid method on </a:t>
          </a:r>
          <a14:m xmlns:a14="http://schemas.microsoft.com/office/drawing/2010/main">
            <m:oMath xmlns:m="http://schemas.openxmlformats.org/officeDocument/2006/math">
              <m:sSub>
                <m:sSubPr>
                  <m:ctrlPr>
                    <a:rPr lang="en-US" altLang="zh-CN" sz="1500" i="1" kern="1200" smtClean="0">
                      <a:latin typeface="Cambria Math" panose="02040503050406030204" pitchFamily="18" charset="0"/>
                    </a:rPr>
                  </m:ctrlPr>
                </m:sSubPr>
                <m:e>
                  <m:r>
                    <a:rPr lang="en-US" altLang="zh-CN" sz="1500" b="0" i="1" kern="1200" smtClean="0">
                      <a:latin typeface="Cambria Math" panose="02040503050406030204" pitchFamily="18" charset="0"/>
                    </a:rPr>
                    <m:t>𝑣</m:t>
                  </m:r>
                </m:e>
                <m:sub>
                  <m:r>
                    <a:rPr lang="en-US" altLang="zh-CN" sz="1500" b="0" i="1" kern="1200" smtClean="0">
                      <a:latin typeface="Cambria Math" panose="02040503050406030204" pitchFamily="18" charset="0"/>
                    </a:rPr>
                    <m:t>𝑖</m:t>
                  </m:r>
                </m:sub>
              </m:sSub>
            </m:oMath>
          </a14:m>
          <a:endParaRPr lang="en-US" altLang="zh-CN" sz="1500" kern="1200" dirty="0"/>
        </a:p>
        <a:p>
          <a:pPr marL="114300" lvl="1" indent="-114300" algn="l" defTabSz="666750">
            <a:lnSpc>
              <a:spcPct val="90000"/>
            </a:lnSpc>
            <a:spcBef>
              <a:spcPct val="0"/>
            </a:spcBef>
            <a:spcAft>
              <a:spcPct val="15000"/>
            </a:spcAft>
            <a:buChar char="•"/>
          </a:pPr>
          <a:r>
            <a:rPr lang="en-US" altLang="zh-CN" sz="1500" kern="1200" dirty="0"/>
            <a:t>end for </a:t>
          </a:r>
        </a:p>
      </dsp:txBody>
      <dsp:txXfrm>
        <a:off x="0" y="3025831"/>
        <a:ext cx="5181600" cy="1323000"/>
      </dsp:txXfrm>
    </dsp:sp>
    <dsp:sp modelId="{578B5396-5AB3-4158-87A8-05479659C485}">
      <dsp:nvSpPr>
        <dsp:cNvPr id="0" name=""/>
        <dsp:cNvSpPr/>
      </dsp:nvSpPr>
      <dsp:spPr>
        <a:xfrm>
          <a:off x="259080" y="2804431"/>
          <a:ext cx="362712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097" tIns="0" rIns="137097" bIns="0" numCol="1" spcCol="1270" anchor="ctr" anchorCtr="0">
          <a:noAutofit/>
        </a:bodyPr>
        <a:lstStyle/>
        <a:p>
          <a:pPr marL="0" lvl="0" indent="0" algn="l" defTabSz="666750">
            <a:lnSpc>
              <a:spcPct val="90000"/>
            </a:lnSpc>
            <a:spcBef>
              <a:spcPct val="0"/>
            </a:spcBef>
            <a:spcAft>
              <a:spcPct val="35000"/>
            </a:spcAft>
            <a:buNone/>
          </a:pPr>
          <a:r>
            <a:rPr lang="en-US" altLang="zh-CN" sz="1500" kern="1200" dirty="0"/>
            <a:t>Smoothness</a:t>
          </a:r>
        </a:p>
      </dsp:txBody>
      <dsp:txXfrm>
        <a:off x="280696" y="2826047"/>
        <a:ext cx="3583888"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F84EC56-8E46-498C-9F82-A1E67B00170F}" type="datetimeFigureOut">
              <a:rPr lang="zh-CN" altLang="en-US" smtClean="0"/>
              <a:t>2017/10/24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46E617E-3889-48F8-A988-C1F6B731C0CA}"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2017/10/24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7A4E201-06E9-4CE6-8A5D-2EF04D193884}" type="slidenum">
              <a:rPr lang="zh-CN" altLang="en-US" smtClean="0"/>
              <a:t>2</a:t>
            </a:fld>
            <a:endParaRPr lang="zh-CN" altLang="en-US"/>
          </a:p>
        </p:txBody>
      </p:sp>
    </p:spTree>
    <p:extLst>
      <p:ext uri="{BB962C8B-B14F-4D97-AF65-F5344CB8AC3E}">
        <p14:creationId xmlns:p14="http://schemas.microsoft.com/office/powerpoint/2010/main" val="782774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charset="0"/>
                <a:ea typeface="微软雅黑" pitchFamily="34" charset="-122"/>
              </a:rPr>
              <a:t>15</a:t>
            </a:fld>
            <a:endParaRPr kumimoji="0" lang="zh-CN" altLang="en-US" sz="1200" b="0" i="0" u="none" strike="noStrike" kern="1200" cap="none" spc="0" normalizeH="0" baseline="0" noProof="0">
              <a:ln>
                <a:noFill/>
              </a:ln>
              <a:solidFill>
                <a:prstClr val="black"/>
              </a:solidFill>
              <a:effectLst/>
              <a:uLnTx/>
              <a:uFillTx/>
              <a:latin typeface="Calibri" charset="0"/>
              <a:ea typeface="微软雅黑" pitchFamily="34"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D537E-EDB3-4791-9C3D-11F834B38A71}" type="slidenum">
              <a:rPr lang="zh-CN" altLang="en-US" smtClean="0"/>
              <a:t>16</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D537E-EDB3-4791-9C3D-11F834B38A71}" type="slidenum">
              <a:rPr lang="zh-CN" altLang="en-US" smtClean="0"/>
              <a:t>22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charset="0"/>
                <a:ea typeface="微软雅黑" pitchFamily="34" charset="-122"/>
              </a:rPr>
              <a:t>23</a:t>
            </a:fld>
            <a:endParaRPr kumimoji="0" lang="zh-CN" altLang="en-US" sz="1200" b="0" i="0" u="none" strike="noStrike" kern="1200" cap="none" spc="0" normalizeH="0" baseline="0" noProof="0">
              <a:ln>
                <a:noFill/>
              </a:ln>
              <a:solidFill>
                <a:prstClr val="black"/>
              </a:solidFill>
              <a:effectLst/>
              <a:uLnTx/>
              <a:uFillTx/>
              <a:latin typeface="Calibri" charset="0"/>
              <a:ea typeface="微软雅黑" pitchFamily="34"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D537E-EDB3-4791-9C3D-11F834B38A71}" type="slidenum">
              <a:rPr lang="zh-CN" altLang="en-US" smtClean="0"/>
              <a:t>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charset="0"/>
                <a:ea typeface="微软雅黑" pitchFamily="34" charset="-122"/>
              </a:rPr>
              <a:t>6</a:t>
            </a:fld>
            <a:endParaRPr kumimoji="0" lang="zh-CN" altLang="en-US" sz="1200" b="0" i="0" u="none" strike="noStrike" kern="1200" cap="none" spc="0" normalizeH="0" baseline="0" noProof="0">
              <a:ln>
                <a:noFill/>
              </a:ln>
              <a:solidFill>
                <a:prstClr val="black"/>
              </a:solidFill>
              <a:effectLst/>
              <a:uLnTx/>
              <a:uFillTx/>
              <a:latin typeface="Calibri" charset="0"/>
              <a:ea typeface="微软雅黑" pitchFamily="34"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D537E-EDB3-4791-9C3D-11F834B38A71}" type="slidenum">
              <a:rPr lang="zh-CN" altLang="en-US" smtClean="0"/>
              <a:t>7</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7A4E201-06E9-4CE6-8A5D-2EF04D193884}" type="slidenum">
              <a:rPr lang="zh-CN" altLang="en-US" smtClean="0"/>
              <a:t>8</a:t>
            </a:fld>
            <a:endParaRPr lang="zh-CN" altLang="en-US"/>
          </a:p>
        </p:txBody>
      </p:sp>
    </p:spTree>
    <p:extLst>
      <p:ext uri="{BB962C8B-B14F-4D97-AF65-F5344CB8AC3E}">
        <p14:creationId xmlns:p14="http://schemas.microsoft.com/office/powerpoint/2010/main" val="1542326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charset="0"/>
                <a:ea typeface="微软雅黑" pitchFamily="34" charset="-122"/>
              </a:rPr>
              <a:t>9</a:t>
            </a:fld>
            <a:endParaRPr kumimoji="0" lang="zh-CN" altLang="en-US" sz="1200" b="0" i="0" u="none" strike="noStrike" kern="1200" cap="none" spc="0" normalizeH="0" baseline="0" noProof="0">
              <a:ln>
                <a:noFill/>
              </a:ln>
              <a:solidFill>
                <a:prstClr val="black"/>
              </a:solidFill>
              <a:effectLst/>
              <a:uLnTx/>
              <a:uFillTx/>
              <a:latin typeface="Calibri" charset="0"/>
              <a:ea typeface="微软雅黑" pitchFamily="34"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charset="0"/>
                <a:ea typeface="微软雅黑" pitchFamily="34" charset="-122"/>
              </a:rPr>
              <a:t>11</a:t>
            </a:fld>
            <a:endParaRPr kumimoji="0" lang="zh-CN" altLang="en-US" sz="1200" b="0" i="0" u="none" strike="noStrike" kern="1200" cap="none" spc="0" normalizeH="0" baseline="0" noProof="0">
              <a:ln>
                <a:noFill/>
              </a:ln>
              <a:solidFill>
                <a:prstClr val="black"/>
              </a:solidFill>
              <a:effectLst/>
              <a:uLnTx/>
              <a:uFillTx/>
              <a:latin typeface="Calibri" charset="0"/>
              <a:ea typeface="微软雅黑" pitchFamily="34"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charset="0"/>
                <a:ea typeface="微软雅黑" pitchFamily="34" charset="-122"/>
              </a:rPr>
              <a:t>12</a:t>
            </a:fld>
            <a:endParaRPr kumimoji="0" lang="zh-CN" altLang="en-US" sz="1200" b="0" i="0" u="none" strike="noStrike" kern="1200" cap="none" spc="0" normalizeH="0" baseline="0" noProof="0">
              <a:ln>
                <a:noFill/>
              </a:ln>
              <a:solidFill>
                <a:prstClr val="black"/>
              </a:solidFill>
              <a:effectLst/>
              <a:uLnTx/>
              <a:uFillTx/>
              <a:latin typeface="Calibri" charset="0"/>
              <a:ea typeface="微软雅黑" pitchFamily="34"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charset="0"/>
                <a:ea typeface="微软雅黑" pitchFamily="34" charset="-122"/>
              </a:rPr>
              <a:t>13</a:t>
            </a:fld>
            <a:endParaRPr kumimoji="0" lang="zh-CN" altLang="en-US" sz="1200" b="0" i="0" u="none" strike="noStrike" kern="1200" cap="none" spc="0" normalizeH="0" baseline="0" noProof="0">
              <a:ln>
                <a:noFill/>
              </a:ln>
              <a:solidFill>
                <a:prstClr val="black"/>
              </a:solidFill>
              <a:effectLst/>
              <a:uLnTx/>
              <a:uFillTx/>
              <a:latin typeface="Calibri" charset="0"/>
              <a:ea typeface="微软雅黑" pitchFamily="34"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4990010" y="1122363"/>
            <a:ext cx="6363790" cy="2387600"/>
          </a:xfrm>
        </p:spPr>
        <p:txBody>
          <a:bodyPr anchor="b">
            <a:normAutofit/>
          </a:bodyPr>
          <a:lstStyle>
            <a:lvl1pPr algn="ctr">
              <a:defRPr sz="3600"/>
            </a:lvl1pPr>
          </a:lstStyle>
          <a:p>
            <a:r>
              <a:rPr lang="zh-CN" altLang="en-US" dirty="0"/>
              <a:t>单击此处编辑母版标题样式</a:t>
            </a:r>
          </a:p>
        </p:txBody>
      </p:sp>
      <p:sp>
        <p:nvSpPr>
          <p:cNvPr id="3" name="副标题 2"/>
          <p:cNvSpPr>
            <a:spLocks noGrp="1"/>
          </p:cNvSpPr>
          <p:nvPr>
            <p:ph type="subTitle" idx="1"/>
          </p:nvPr>
        </p:nvSpPr>
        <p:spPr>
          <a:xfrm>
            <a:off x="4990010" y="3602038"/>
            <a:ext cx="6363790" cy="1655762"/>
          </a:xfrm>
        </p:spPr>
        <p:txBody>
          <a:bodyPr>
            <a:normAutofit/>
          </a:bodyPr>
          <a:lstStyle>
            <a:lvl1pPr marL="0" indent="0" algn="ctr">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lvl1pPr>
              <a:defRPr>
                <a:solidFill>
                  <a:schemeClr val="tx2"/>
                </a:solidFill>
              </a:defRPr>
            </a:lvl1pPr>
          </a:lstStyle>
          <a:p>
            <a:fld id="{E17D260D-FE41-40B2-9EB9-CD14A8F59D14}" type="datetime1">
              <a:rPr lang="zh-CN" altLang="en-US" smtClean="0"/>
              <a:t>2017/10/24</a:t>
            </a:fld>
            <a:endParaRPr lang="zh-CN" altLang="en-US"/>
          </a:p>
        </p:txBody>
      </p:sp>
      <p:sp>
        <p:nvSpPr>
          <p:cNvPr id="5" name="页脚占位符 4"/>
          <p:cNvSpPr>
            <a:spLocks noGrp="1"/>
          </p:cNvSpPr>
          <p:nvPr>
            <p:ph type="ftr" sz="quarter" idx="11"/>
          </p:nvPr>
        </p:nvSpPr>
        <p:spPr/>
        <p:txBody>
          <a:bodyPr/>
          <a:lstStyle>
            <a:lvl1pPr>
              <a:defRPr>
                <a:solidFill>
                  <a:schemeClr val="tx2"/>
                </a:solidFill>
              </a:defRPr>
            </a:lvl1pPr>
          </a:lstStyle>
          <a:p>
            <a:endParaRPr lang="zh-CN" altLang="en-US"/>
          </a:p>
        </p:txBody>
      </p:sp>
      <p:sp>
        <p:nvSpPr>
          <p:cNvPr id="6" name="灯片编号占位符 5"/>
          <p:cNvSpPr>
            <a:spLocks noGrp="1"/>
          </p:cNvSpPr>
          <p:nvPr>
            <p:ph type="sldNum" sz="quarter" idx="12"/>
          </p:nvPr>
        </p:nvSpPr>
        <p:spPr/>
        <p:txBody>
          <a:bodyPr/>
          <a:lstStyle>
            <a:lvl1pPr>
              <a:defRPr>
                <a:solidFill>
                  <a:schemeClr val="tx2"/>
                </a:solidFill>
              </a:defRPr>
            </a:lvl1pPr>
          </a:lstStyle>
          <a:p>
            <a:fld id="{3CDB5882-794A-42BF-A1CD-08345D62BD55}" type="slidenum">
              <a:rPr lang="zh-CN" altLang="en-US" smtClean="0"/>
              <a:t>‹#›</a:t>
            </a:fld>
            <a:endParaRPr lang="zh-CN" altLang="en-US"/>
          </a:p>
        </p:txBody>
      </p:sp>
      <p:sp>
        <p:nvSpPr>
          <p:cNvPr id="8" name="任意多边形 368"/>
          <p:cNvSpPr/>
          <p:nvPr/>
        </p:nvSpPr>
        <p:spPr bwMode="auto">
          <a:xfrm>
            <a:off x="2010408" y="1577850"/>
            <a:ext cx="2793085" cy="2791281"/>
          </a:xfrm>
          <a:custGeom>
            <a:avLst/>
            <a:gdLst>
              <a:gd name="connsiteX0" fmla="*/ 2350041 w 4913313"/>
              <a:gd name="connsiteY0" fmla="*/ 0 h 4910138"/>
              <a:gd name="connsiteX1" fmla="*/ 2401665 w 4913313"/>
              <a:gd name="connsiteY1" fmla="*/ 298468 h 4910138"/>
              <a:gd name="connsiteX2" fmla="*/ 2457779 w 4913313"/>
              <a:gd name="connsiteY2" fmla="*/ 298468 h 4910138"/>
              <a:gd name="connsiteX3" fmla="*/ 2543072 w 4913313"/>
              <a:gd name="connsiteY3" fmla="*/ 300712 h 4910138"/>
              <a:gd name="connsiteX4" fmla="*/ 2599185 w 4913313"/>
              <a:gd name="connsiteY4" fmla="*/ 0 h 4910138"/>
              <a:gd name="connsiteX5" fmla="*/ 2789972 w 4913313"/>
              <a:gd name="connsiteY5" fmla="*/ 17953 h 4910138"/>
              <a:gd name="connsiteX6" fmla="*/ 2787727 w 4913313"/>
              <a:gd name="connsiteY6" fmla="*/ 323154 h 4910138"/>
              <a:gd name="connsiteX7" fmla="*/ 2924645 w 4913313"/>
              <a:gd name="connsiteY7" fmla="*/ 350083 h 4910138"/>
              <a:gd name="connsiteX8" fmla="*/ 3032383 w 4913313"/>
              <a:gd name="connsiteY8" fmla="*/ 65080 h 4910138"/>
              <a:gd name="connsiteX9" fmla="*/ 3218680 w 4913313"/>
              <a:gd name="connsiteY9" fmla="*/ 116694 h 4910138"/>
              <a:gd name="connsiteX10" fmla="*/ 3160322 w 4913313"/>
              <a:gd name="connsiteY10" fmla="*/ 415163 h 4910138"/>
              <a:gd name="connsiteX11" fmla="*/ 3292750 w 4913313"/>
              <a:gd name="connsiteY11" fmla="*/ 466777 h 4910138"/>
              <a:gd name="connsiteX12" fmla="*/ 3449869 w 4913313"/>
              <a:gd name="connsiteY12" fmla="*/ 206459 h 4910138"/>
              <a:gd name="connsiteX13" fmla="*/ 3622699 w 4913313"/>
              <a:gd name="connsiteY13" fmla="*/ 289492 h 4910138"/>
              <a:gd name="connsiteX14" fmla="*/ 3512716 w 4913313"/>
              <a:gd name="connsiteY14" fmla="*/ 574495 h 4910138"/>
              <a:gd name="connsiteX15" fmla="*/ 3631677 w 4913313"/>
              <a:gd name="connsiteY15" fmla="*/ 646307 h 4910138"/>
              <a:gd name="connsiteX16" fmla="*/ 3833686 w 4913313"/>
              <a:gd name="connsiteY16" fmla="*/ 419651 h 4910138"/>
              <a:gd name="connsiteX17" fmla="*/ 3988560 w 4913313"/>
              <a:gd name="connsiteY17" fmla="*/ 531857 h 4910138"/>
              <a:gd name="connsiteX18" fmla="*/ 3831441 w 4913313"/>
              <a:gd name="connsiteY18" fmla="*/ 792175 h 4910138"/>
              <a:gd name="connsiteX19" fmla="*/ 3934691 w 4913313"/>
              <a:gd name="connsiteY19" fmla="*/ 886428 h 4910138"/>
              <a:gd name="connsiteX20" fmla="*/ 4174857 w 4913313"/>
              <a:gd name="connsiteY20" fmla="*/ 697922 h 4910138"/>
              <a:gd name="connsiteX21" fmla="*/ 4307285 w 4913313"/>
              <a:gd name="connsiteY21" fmla="*/ 837057 h 4910138"/>
              <a:gd name="connsiteX22" fmla="*/ 4105276 w 4913313"/>
              <a:gd name="connsiteY22" fmla="*/ 1063714 h 4910138"/>
              <a:gd name="connsiteX23" fmla="*/ 4192813 w 4913313"/>
              <a:gd name="connsiteY23" fmla="*/ 1173676 h 4910138"/>
              <a:gd name="connsiteX24" fmla="*/ 4462159 w 4913313"/>
              <a:gd name="connsiteY24" fmla="*/ 1032296 h 4910138"/>
              <a:gd name="connsiteX25" fmla="*/ 4565408 w 4913313"/>
              <a:gd name="connsiteY25" fmla="*/ 1191629 h 4910138"/>
              <a:gd name="connsiteX26" fmla="*/ 4325241 w 4913313"/>
              <a:gd name="connsiteY26" fmla="*/ 1380135 h 4910138"/>
              <a:gd name="connsiteX27" fmla="*/ 4392578 w 4913313"/>
              <a:gd name="connsiteY27" fmla="*/ 1503562 h 4910138"/>
              <a:gd name="connsiteX28" fmla="*/ 4682125 w 4913313"/>
              <a:gd name="connsiteY28" fmla="*/ 1411553 h 4910138"/>
              <a:gd name="connsiteX29" fmla="*/ 4756195 w 4913313"/>
              <a:gd name="connsiteY29" fmla="*/ 1588838 h 4910138"/>
              <a:gd name="connsiteX30" fmla="*/ 4486849 w 4913313"/>
              <a:gd name="connsiteY30" fmla="*/ 1730218 h 4910138"/>
              <a:gd name="connsiteX31" fmla="*/ 4531740 w 4913313"/>
              <a:gd name="connsiteY31" fmla="*/ 1864865 h 4910138"/>
              <a:gd name="connsiteX32" fmla="*/ 4832509 w 4913313"/>
              <a:gd name="connsiteY32" fmla="*/ 1826715 h 4910138"/>
              <a:gd name="connsiteX33" fmla="*/ 4875155 w 4913313"/>
              <a:gd name="connsiteY33" fmla="*/ 2012977 h 4910138"/>
              <a:gd name="connsiteX34" fmla="*/ 4583365 w 4913313"/>
              <a:gd name="connsiteY34" fmla="*/ 2104986 h 4910138"/>
              <a:gd name="connsiteX35" fmla="*/ 4601321 w 4913313"/>
              <a:gd name="connsiteY35" fmla="*/ 2244122 h 4910138"/>
              <a:gd name="connsiteX36" fmla="*/ 4906579 w 4913313"/>
              <a:gd name="connsiteY36" fmla="*/ 2259831 h 4910138"/>
              <a:gd name="connsiteX37" fmla="*/ 4913313 w 4913313"/>
              <a:gd name="connsiteY37" fmla="*/ 2450581 h 4910138"/>
              <a:gd name="connsiteX38" fmla="*/ 4612543 w 4913313"/>
              <a:gd name="connsiteY38" fmla="*/ 2488731 h 4910138"/>
              <a:gd name="connsiteX39" fmla="*/ 4605810 w 4913313"/>
              <a:gd name="connsiteY39" fmla="*/ 2632355 h 4910138"/>
              <a:gd name="connsiteX40" fmla="*/ 4902091 w 4913313"/>
              <a:gd name="connsiteY40" fmla="*/ 2701922 h 4910138"/>
              <a:gd name="connsiteX41" fmla="*/ 4875155 w 4913313"/>
              <a:gd name="connsiteY41" fmla="*/ 2890429 h 4910138"/>
              <a:gd name="connsiteX42" fmla="*/ 4572142 w 4913313"/>
              <a:gd name="connsiteY42" fmla="*/ 2874720 h 4910138"/>
              <a:gd name="connsiteX43" fmla="*/ 4538473 w 4913313"/>
              <a:gd name="connsiteY43" fmla="*/ 3013855 h 4910138"/>
              <a:gd name="connsiteX44" fmla="*/ 4819042 w 4913313"/>
              <a:gd name="connsiteY44" fmla="*/ 3135038 h 4910138"/>
              <a:gd name="connsiteX45" fmla="*/ 4758439 w 4913313"/>
              <a:gd name="connsiteY45" fmla="*/ 3314568 h 4910138"/>
              <a:gd name="connsiteX46" fmla="*/ 4462159 w 4913313"/>
              <a:gd name="connsiteY46" fmla="*/ 3245000 h 4910138"/>
              <a:gd name="connsiteX47" fmla="*/ 4406045 w 4913313"/>
              <a:gd name="connsiteY47" fmla="*/ 3375159 h 4910138"/>
              <a:gd name="connsiteX48" fmla="*/ 4657435 w 4913313"/>
              <a:gd name="connsiteY48" fmla="*/ 3545712 h 4910138"/>
              <a:gd name="connsiteX49" fmla="*/ 4567653 w 4913313"/>
              <a:gd name="connsiteY49" fmla="*/ 3711777 h 4910138"/>
              <a:gd name="connsiteX50" fmla="*/ 4287085 w 4913313"/>
              <a:gd name="connsiteY50" fmla="*/ 3590595 h 4910138"/>
              <a:gd name="connsiteX51" fmla="*/ 4208525 w 4913313"/>
              <a:gd name="connsiteY51" fmla="*/ 3709533 h 4910138"/>
              <a:gd name="connsiteX52" fmla="*/ 4426247 w 4913313"/>
              <a:gd name="connsiteY52" fmla="*/ 3920481 h 4910138"/>
              <a:gd name="connsiteX53" fmla="*/ 4307285 w 4913313"/>
              <a:gd name="connsiteY53" fmla="*/ 4068593 h 4910138"/>
              <a:gd name="connsiteX54" fmla="*/ 4055896 w 4913313"/>
              <a:gd name="connsiteY54" fmla="*/ 3900283 h 4910138"/>
              <a:gd name="connsiteX55" fmla="*/ 3954891 w 4913313"/>
              <a:gd name="connsiteY55" fmla="*/ 4003513 h 4910138"/>
              <a:gd name="connsiteX56" fmla="*/ 4132211 w 4913313"/>
              <a:gd name="connsiteY56" fmla="*/ 4250367 h 4910138"/>
              <a:gd name="connsiteX57" fmla="*/ 3988560 w 4913313"/>
              <a:gd name="connsiteY57" fmla="*/ 4373793 h 4910138"/>
              <a:gd name="connsiteX58" fmla="*/ 3770839 w 4913313"/>
              <a:gd name="connsiteY58" fmla="*/ 4162846 h 4910138"/>
              <a:gd name="connsiteX59" fmla="*/ 3654122 w 4913313"/>
              <a:gd name="connsiteY59" fmla="*/ 4245878 h 4910138"/>
              <a:gd name="connsiteX60" fmla="*/ 3784306 w 4913313"/>
              <a:gd name="connsiteY60" fmla="*/ 4521905 h 4910138"/>
              <a:gd name="connsiteX61" fmla="*/ 3620454 w 4913313"/>
              <a:gd name="connsiteY61" fmla="*/ 4618402 h 4910138"/>
              <a:gd name="connsiteX62" fmla="*/ 3443135 w 4913313"/>
              <a:gd name="connsiteY62" fmla="*/ 4369305 h 4910138"/>
              <a:gd name="connsiteX63" fmla="*/ 3312951 w 4913313"/>
              <a:gd name="connsiteY63" fmla="*/ 4432140 h 4910138"/>
              <a:gd name="connsiteX64" fmla="*/ 3391510 w 4913313"/>
              <a:gd name="connsiteY64" fmla="*/ 4726120 h 4910138"/>
              <a:gd name="connsiteX65" fmla="*/ 3214191 w 4913313"/>
              <a:gd name="connsiteY65" fmla="*/ 4791200 h 4910138"/>
              <a:gd name="connsiteX66" fmla="*/ 3084007 w 4913313"/>
              <a:gd name="connsiteY66" fmla="*/ 4515173 h 4910138"/>
              <a:gd name="connsiteX67" fmla="*/ 2944846 w 4913313"/>
              <a:gd name="connsiteY67" fmla="*/ 4553323 h 4910138"/>
              <a:gd name="connsiteX68" fmla="*/ 2969536 w 4913313"/>
              <a:gd name="connsiteY68" fmla="*/ 4856279 h 4910138"/>
              <a:gd name="connsiteX69" fmla="*/ 2783238 w 4913313"/>
              <a:gd name="connsiteY69" fmla="*/ 4887697 h 4910138"/>
              <a:gd name="connsiteX70" fmla="*/ 2704679 w 4913313"/>
              <a:gd name="connsiteY70" fmla="*/ 4593717 h 4910138"/>
              <a:gd name="connsiteX71" fmla="*/ 2561028 w 4913313"/>
              <a:gd name="connsiteY71" fmla="*/ 4604938 h 4910138"/>
              <a:gd name="connsiteX72" fmla="*/ 2531849 w 4913313"/>
              <a:gd name="connsiteY72" fmla="*/ 4907894 h 4910138"/>
              <a:gd name="connsiteX73" fmla="*/ 2457779 w 4913313"/>
              <a:gd name="connsiteY73" fmla="*/ 4910138 h 4910138"/>
              <a:gd name="connsiteX74" fmla="*/ 2341062 w 4913313"/>
              <a:gd name="connsiteY74" fmla="*/ 4907894 h 4910138"/>
              <a:gd name="connsiteX75" fmla="*/ 2316372 w 4913313"/>
              <a:gd name="connsiteY75" fmla="*/ 4602694 h 4910138"/>
              <a:gd name="connsiteX76" fmla="*/ 2174966 w 4913313"/>
              <a:gd name="connsiteY76" fmla="*/ 4589229 h 4910138"/>
              <a:gd name="connsiteX77" fmla="*/ 2091918 w 4913313"/>
              <a:gd name="connsiteY77" fmla="*/ 4883209 h 4910138"/>
              <a:gd name="connsiteX78" fmla="*/ 1905620 w 4913313"/>
              <a:gd name="connsiteY78" fmla="*/ 4847303 h 4910138"/>
              <a:gd name="connsiteX79" fmla="*/ 1934800 w 4913313"/>
              <a:gd name="connsiteY79" fmla="*/ 4544346 h 4910138"/>
              <a:gd name="connsiteX80" fmla="*/ 1795638 w 4913313"/>
              <a:gd name="connsiteY80" fmla="*/ 4503952 h 4910138"/>
              <a:gd name="connsiteX81" fmla="*/ 1660965 w 4913313"/>
              <a:gd name="connsiteY81" fmla="*/ 4777735 h 4910138"/>
              <a:gd name="connsiteX82" fmla="*/ 1485890 w 4913313"/>
              <a:gd name="connsiteY82" fmla="*/ 4710411 h 4910138"/>
              <a:gd name="connsiteX83" fmla="*/ 1568938 w 4913313"/>
              <a:gd name="connsiteY83" fmla="*/ 4416432 h 4910138"/>
              <a:gd name="connsiteX84" fmla="*/ 1438755 w 4913313"/>
              <a:gd name="connsiteY84" fmla="*/ 4353596 h 4910138"/>
              <a:gd name="connsiteX85" fmla="*/ 1259191 w 4913313"/>
              <a:gd name="connsiteY85" fmla="*/ 4598205 h 4910138"/>
              <a:gd name="connsiteX86" fmla="*/ 1097584 w 4913313"/>
              <a:gd name="connsiteY86" fmla="*/ 4499464 h 4910138"/>
              <a:gd name="connsiteX87" fmla="*/ 1232256 w 4913313"/>
              <a:gd name="connsiteY87" fmla="*/ 4225681 h 4910138"/>
              <a:gd name="connsiteX88" fmla="*/ 1115540 w 4913313"/>
              <a:gd name="connsiteY88" fmla="*/ 4140404 h 4910138"/>
              <a:gd name="connsiteX89" fmla="*/ 895574 w 4913313"/>
              <a:gd name="connsiteY89" fmla="*/ 4349108 h 4910138"/>
              <a:gd name="connsiteX90" fmla="*/ 751923 w 4913313"/>
              <a:gd name="connsiteY90" fmla="*/ 4223437 h 4910138"/>
              <a:gd name="connsiteX91" fmla="*/ 933732 w 4913313"/>
              <a:gd name="connsiteY91" fmla="*/ 3978828 h 4910138"/>
              <a:gd name="connsiteX92" fmla="*/ 837216 w 4913313"/>
              <a:gd name="connsiteY92" fmla="*/ 3873354 h 4910138"/>
              <a:gd name="connsiteX93" fmla="*/ 581338 w 4913313"/>
              <a:gd name="connsiteY93" fmla="*/ 4039419 h 4910138"/>
              <a:gd name="connsiteX94" fmla="*/ 464621 w 4913313"/>
              <a:gd name="connsiteY94" fmla="*/ 3889063 h 4910138"/>
              <a:gd name="connsiteX95" fmla="*/ 684587 w 4913313"/>
              <a:gd name="connsiteY95" fmla="*/ 3680360 h 4910138"/>
              <a:gd name="connsiteX96" fmla="*/ 608272 w 4913313"/>
              <a:gd name="connsiteY96" fmla="*/ 3561421 h 4910138"/>
              <a:gd name="connsiteX97" fmla="*/ 327704 w 4913313"/>
              <a:gd name="connsiteY97" fmla="*/ 3678115 h 4910138"/>
              <a:gd name="connsiteX98" fmla="*/ 237922 w 4913313"/>
              <a:gd name="connsiteY98" fmla="*/ 3509806 h 4910138"/>
              <a:gd name="connsiteX99" fmla="*/ 493801 w 4913313"/>
              <a:gd name="connsiteY99" fmla="*/ 3345985 h 4910138"/>
              <a:gd name="connsiteX100" fmla="*/ 439931 w 4913313"/>
              <a:gd name="connsiteY100" fmla="*/ 3213582 h 4910138"/>
              <a:gd name="connsiteX101" fmla="*/ 141407 w 4913313"/>
              <a:gd name="connsiteY101" fmla="*/ 3278662 h 4910138"/>
              <a:gd name="connsiteX102" fmla="*/ 85293 w 4913313"/>
              <a:gd name="connsiteY102" fmla="*/ 3096888 h 4910138"/>
              <a:gd name="connsiteX103" fmla="*/ 365861 w 4913313"/>
              <a:gd name="connsiteY103" fmla="*/ 2980194 h 4910138"/>
              <a:gd name="connsiteX104" fmla="*/ 336682 w 4913313"/>
              <a:gd name="connsiteY104" fmla="*/ 2841058 h 4910138"/>
              <a:gd name="connsiteX105" fmla="*/ 31424 w 4913313"/>
              <a:gd name="connsiteY105" fmla="*/ 2852279 h 4910138"/>
              <a:gd name="connsiteX106" fmla="*/ 8978 w 4913313"/>
              <a:gd name="connsiteY106" fmla="*/ 2663772 h 4910138"/>
              <a:gd name="connsiteX107" fmla="*/ 307503 w 4913313"/>
              <a:gd name="connsiteY107" fmla="*/ 2598693 h 4910138"/>
              <a:gd name="connsiteX108" fmla="*/ 300770 w 4913313"/>
              <a:gd name="connsiteY108" fmla="*/ 2457313 h 4910138"/>
              <a:gd name="connsiteX109" fmla="*/ 0 w 4913313"/>
              <a:gd name="connsiteY109" fmla="*/ 2414675 h 4910138"/>
              <a:gd name="connsiteX110" fmla="*/ 11223 w 4913313"/>
              <a:gd name="connsiteY110" fmla="*/ 2223925 h 4910138"/>
              <a:gd name="connsiteX111" fmla="*/ 314237 w 4913313"/>
              <a:gd name="connsiteY111" fmla="*/ 2212704 h 4910138"/>
              <a:gd name="connsiteX112" fmla="*/ 334438 w 4913313"/>
              <a:gd name="connsiteY112" fmla="*/ 2071324 h 4910138"/>
              <a:gd name="connsiteX113" fmla="*/ 47136 w 4913313"/>
              <a:gd name="connsiteY113" fmla="*/ 1977071 h 4910138"/>
              <a:gd name="connsiteX114" fmla="*/ 89782 w 4913313"/>
              <a:gd name="connsiteY114" fmla="*/ 1790809 h 4910138"/>
              <a:gd name="connsiteX115" fmla="*/ 392796 w 4913313"/>
              <a:gd name="connsiteY115" fmla="*/ 1833447 h 4910138"/>
              <a:gd name="connsiteX116" fmla="*/ 437687 w 4913313"/>
              <a:gd name="connsiteY116" fmla="*/ 1701044 h 4910138"/>
              <a:gd name="connsiteX117" fmla="*/ 170586 w 4913313"/>
              <a:gd name="connsiteY117" fmla="*/ 1552932 h 4910138"/>
              <a:gd name="connsiteX118" fmla="*/ 246900 w 4913313"/>
              <a:gd name="connsiteY118" fmla="*/ 1377891 h 4910138"/>
              <a:gd name="connsiteX119" fmla="*/ 536447 w 4913313"/>
              <a:gd name="connsiteY119" fmla="*/ 1474388 h 4910138"/>
              <a:gd name="connsiteX120" fmla="*/ 603783 w 4913313"/>
              <a:gd name="connsiteY120" fmla="*/ 1353205 h 4910138"/>
              <a:gd name="connsiteX121" fmla="*/ 368106 w 4913313"/>
              <a:gd name="connsiteY121" fmla="*/ 1160211 h 4910138"/>
              <a:gd name="connsiteX122" fmla="*/ 473600 w 4913313"/>
              <a:gd name="connsiteY122" fmla="*/ 1003122 h 4910138"/>
              <a:gd name="connsiteX123" fmla="*/ 740701 w 4913313"/>
              <a:gd name="connsiteY123" fmla="*/ 1148990 h 4910138"/>
              <a:gd name="connsiteX124" fmla="*/ 830483 w 4913313"/>
              <a:gd name="connsiteY124" fmla="*/ 1039028 h 4910138"/>
              <a:gd name="connsiteX125" fmla="*/ 630718 w 4913313"/>
              <a:gd name="connsiteY125" fmla="*/ 810128 h 4910138"/>
              <a:gd name="connsiteX126" fmla="*/ 765391 w 4913313"/>
              <a:gd name="connsiteY126" fmla="*/ 673237 h 4910138"/>
              <a:gd name="connsiteX127" fmla="*/ 1001068 w 4913313"/>
              <a:gd name="connsiteY127" fmla="*/ 863987 h 4910138"/>
              <a:gd name="connsiteX128" fmla="*/ 1106562 w 4913313"/>
              <a:gd name="connsiteY128" fmla="*/ 771978 h 4910138"/>
              <a:gd name="connsiteX129" fmla="*/ 953933 w 4913313"/>
              <a:gd name="connsiteY129" fmla="*/ 509416 h 4910138"/>
              <a:gd name="connsiteX130" fmla="*/ 1108806 w 4913313"/>
              <a:gd name="connsiteY130" fmla="*/ 399454 h 4910138"/>
              <a:gd name="connsiteX131" fmla="*/ 1306326 w 4913313"/>
              <a:gd name="connsiteY131" fmla="*/ 630598 h 4910138"/>
              <a:gd name="connsiteX132" fmla="*/ 1427532 w 4913313"/>
              <a:gd name="connsiteY132" fmla="*/ 558786 h 4910138"/>
              <a:gd name="connsiteX133" fmla="*/ 1322038 w 4913313"/>
              <a:gd name="connsiteY133" fmla="*/ 273783 h 4910138"/>
              <a:gd name="connsiteX134" fmla="*/ 1497113 w 4913313"/>
              <a:gd name="connsiteY134" fmla="*/ 190750 h 4910138"/>
              <a:gd name="connsiteX135" fmla="*/ 1649742 w 4913313"/>
              <a:gd name="connsiteY135" fmla="*/ 453313 h 4910138"/>
              <a:gd name="connsiteX136" fmla="*/ 1782170 w 4913313"/>
              <a:gd name="connsiteY136" fmla="*/ 406186 h 4910138"/>
              <a:gd name="connsiteX137" fmla="*/ 1730546 w 4913313"/>
              <a:gd name="connsiteY137" fmla="*/ 105474 h 4910138"/>
              <a:gd name="connsiteX138" fmla="*/ 1914599 w 4913313"/>
              <a:gd name="connsiteY138" fmla="*/ 56103 h 4910138"/>
              <a:gd name="connsiteX139" fmla="*/ 2020092 w 4913313"/>
              <a:gd name="connsiteY139" fmla="*/ 343351 h 4910138"/>
              <a:gd name="connsiteX140" fmla="*/ 2157010 w 4913313"/>
              <a:gd name="connsiteY140" fmla="*/ 318665 h 4910138"/>
              <a:gd name="connsiteX141" fmla="*/ 2159254 w 4913313"/>
              <a:gd name="connsiteY141" fmla="*/ 13465 h 4910138"/>
              <a:gd name="connsiteX142" fmla="*/ 2350041 w 4913313"/>
              <a:gd name="connsiteY142" fmla="*/ 0 h 4910138"/>
              <a:gd name="connsiteX143" fmla="*/ 2455558 w 4913313"/>
              <a:gd name="connsiteY143" fmla="*/ 684745 h 4910138"/>
              <a:gd name="connsiteX144" fmla="*/ 684631 w 4913313"/>
              <a:gd name="connsiteY144" fmla="*/ 2455672 h 4910138"/>
              <a:gd name="connsiteX145" fmla="*/ 2455558 w 4913313"/>
              <a:gd name="connsiteY145" fmla="*/ 4226599 h 4910138"/>
              <a:gd name="connsiteX146" fmla="*/ 4226485 w 4913313"/>
              <a:gd name="connsiteY146" fmla="*/ 2455672 h 4910138"/>
              <a:gd name="connsiteX147" fmla="*/ 2455558 w 4913313"/>
              <a:gd name="connsiteY147" fmla="*/ 684745 h 491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4913313" h="4910138">
                <a:moveTo>
                  <a:pt x="2350041" y="0"/>
                </a:moveTo>
                <a:cubicBezTo>
                  <a:pt x="2350041" y="0"/>
                  <a:pt x="2350041" y="0"/>
                  <a:pt x="2401665" y="298468"/>
                </a:cubicBezTo>
                <a:cubicBezTo>
                  <a:pt x="2419622" y="298468"/>
                  <a:pt x="2437578" y="298468"/>
                  <a:pt x="2457779" y="298468"/>
                </a:cubicBezTo>
                <a:cubicBezTo>
                  <a:pt x="2484713" y="298468"/>
                  <a:pt x="2513893" y="298468"/>
                  <a:pt x="2543072" y="300712"/>
                </a:cubicBezTo>
                <a:cubicBezTo>
                  <a:pt x="2543072" y="300712"/>
                  <a:pt x="2543072" y="300712"/>
                  <a:pt x="2599185" y="0"/>
                </a:cubicBezTo>
                <a:cubicBezTo>
                  <a:pt x="2662033" y="4488"/>
                  <a:pt x="2727125" y="11221"/>
                  <a:pt x="2789972" y="17953"/>
                </a:cubicBezTo>
                <a:cubicBezTo>
                  <a:pt x="2789972" y="17953"/>
                  <a:pt x="2789972" y="17953"/>
                  <a:pt x="2787727" y="323154"/>
                </a:cubicBezTo>
                <a:cubicBezTo>
                  <a:pt x="2832618" y="329886"/>
                  <a:pt x="2879754" y="338862"/>
                  <a:pt x="2924645" y="350083"/>
                </a:cubicBezTo>
                <a:cubicBezTo>
                  <a:pt x="2924645" y="350083"/>
                  <a:pt x="2924645" y="350083"/>
                  <a:pt x="3032383" y="65080"/>
                </a:cubicBezTo>
                <a:cubicBezTo>
                  <a:pt x="3095230" y="80788"/>
                  <a:pt x="3158077" y="96497"/>
                  <a:pt x="3218680" y="116694"/>
                </a:cubicBezTo>
                <a:cubicBezTo>
                  <a:pt x="3218680" y="116694"/>
                  <a:pt x="3218680" y="116694"/>
                  <a:pt x="3160322" y="415163"/>
                </a:cubicBezTo>
                <a:cubicBezTo>
                  <a:pt x="3205213" y="430871"/>
                  <a:pt x="3250104" y="448824"/>
                  <a:pt x="3292750" y="466777"/>
                </a:cubicBezTo>
                <a:cubicBezTo>
                  <a:pt x="3292750" y="466777"/>
                  <a:pt x="3292750" y="466777"/>
                  <a:pt x="3449869" y="206459"/>
                </a:cubicBezTo>
                <a:cubicBezTo>
                  <a:pt x="3508227" y="231145"/>
                  <a:pt x="3566585" y="260318"/>
                  <a:pt x="3622699" y="289492"/>
                </a:cubicBezTo>
                <a:cubicBezTo>
                  <a:pt x="3622699" y="289492"/>
                  <a:pt x="3622699" y="289492"/>
                  <a:pt x="3512716" y="574495"/>
                </a:cubicBezTo>
                <a:cubicBezTo>
                  <a:pt x="3553117" y="596936"/>
                  <a:pt x="3593519" y="621622"/>
                  <a:pt x="3631677" y="646307"/>
                </a:cubicBezTo>
                <a:cubicBezTo>
                  <a:pt x="3631677" y="646307"/>
                  <a:pt x="3631677" y="646307"/>
                  <a:pt x="3833686" y="419651"/>
                </a:cubicBezTo>
                <a:cubicBezTo>
                  <a:pt x="3887555" y="455557"/>
                  <a:pt x="3939180" y="491463"/>
                  <a:pt x="3988560" y="531857"/>
                </a:cubicBezTo>
                <a:cubicBezTo>
                  <a:pt x="3988560" y="531857"/>
                  <a:pt x="3988560" y="531857"/>
                  <a:pt x="3831441" y="792175"/>
                </a:cubicBezTo>
                <a:cubicBezTo>
                  <a:pt x="3867354" y="821349"/>
                  <a:pt x="3901023" y="852766"/>
                  <a:pt x="3934691" y="886428"/>
                </a:cubicBezTo>
                <a:cubicBezTo>
                  <a:pt x="3934691" y="886428"/>
                  <a:pt x="3934691" y="886428"/>
                  <a:pt x="4174857" y="697922"/>
                </a:cubicBezTo>
                <a:cubicBezTo>
                  <a:pt x="4219748" y="742804"/>
                  <a:pt x="4264639" y="787687"/>
                  <a:pt x="4307285" y="837057"/>
                </a:cubicBezTo>
                <a:cubicBezTo>
                  <a:pt x="4307285" y="837057"/>
                  <a:pt x="4307285" y="837057"/>
                  <a:pt x="4105276" y="1063714"/>
                </a:cubicBezTo>
                <a:cubicBezTo>
                  <a:pt x="4134455" y="1099620"/>
                  <a:pt x="4163634" y="1135526"/>
                  <a:pt x="4192813" y="1173676"/>
                </a:cubicBezTo>
                <a:cubicBezTo>
                  <a:pt x="4192813" y="1173676"/>
                  <a:pt x="4192813" y="1173676"/>
                  <a:pt x="4462159" y="1032296"/>
                </a:cubicBezTo>
                <a:cubicBezTo>
                  <a:pt x="4498072" y="1083911"/>
                  <a:pt x="4533985" y="1137770"/>
                  <a:pt x="4565408" y="1191629"/>
                </a:cubicBezTo>
                <a:cubicBezTo>
                  <a:pt x="4565408" y="1191629"/>
                  <a:pt x="4565408" y="1191629"/>
                  <a:pt x="4325241" y="1380135"/>
                </a:cubicBezTo>
                <a:cubicBezTo>
                  <a:pt x="4349931" y="1420529"/>
                  <a:pt x="4372377" y="1460923"/>
                  <a:pt x="4392578" y="1503562"/>
                </a:cubicBezTo>
                <a:cubicBezTo>
                  <a:pt x="4392578" y="1503562"/>
                  <a:pt x="4392578" y="1503562"/>
                  <a:pt x="4682125" y="1411553"/>
                </a:cubicBezTo>
                <a:cubicBezTo>
                  <a:pt x="4709059" y="1469900"/>
                  <a:pt x="4733749" y="1528247"/>
                  <a:pt x="4756195" y="1588838"/>
                </a:cubicBezTo>
                <a:cubicBezTo>
                  <a:pt x="4756195" y="1588838"/>
                  <a:pt x="4756195" y="1588838"/>
                  <a:pt x="4486849" y="1730218"/>
                </a:cubicBezTo>
                <a:cubicBezTo>
                  <a:pt x="4504805" y="1775100"/>
                  <a:pt x="4518273" y="1819983"/>
                  <a:pt x="4531740" y="1864865"/>
                </a:cubicBezTo>
                <a:cubicBezTo>
                  <a:pt x="4531740" y="1864865"/>
                  <a:pt x="4531740" y="1864865"/>
                  <a:pt x="4832509" y="1826715"/>
                </a:cubicBezTo>
                <a:cubicBezTo>
                  <a:pt x="4848221" y="1887306"/>
                  <a:pt x="4863933" y="1950142"/>
                  <a:pt x="4875155" y="2012977"/>
                </a:cubicBezTo>
                <a:cubicBezTo>
                  <a:pt x="4875155" y="2012977"/>
                  <a:pt x="4875155" y="2012977"/>
                  <a:pt x="4583365" y="2104986"/>
                </a:cubicBezTo>
                <a:cubicBezTo>
                  <a:pt x="4592343" y="2149869"/>
                  <a:pt x="4596832" y="2196995"/>
                  <a:pt x="4601321" y="2244122"/>
                </a:cubicBezTo>
                <a:cubicBezTo>
                  <a:pt x="4601321" y="2244122"/>
                  <a:pt x="4601321" y="2244122"/>
                  <a:pt x="4906579" y="2259831"/>
                </a:cubicBezTo>
                <a:cubicBezTo>
                  <a:pt x="4911069" y="2322666"/>
                  <a:pt x="4913313" y="2387745"/>
                  <a:pt x="4913313" y="2450581"/>
                </a:cubicBezTo>
                <a:cubicBezTo>
                  <a:pt x="4913313" y="2450581"/>
                  <a:pt x="4913313" y="2450581"/>
                  <a:pt x="4612543" y="2488731"/>
                </a:cubicBezTo>
                <a:cubicBezTo>
                  <a:pt x="4610299" y="2538102"/>
                  <a:pt x="4608055" y="2585228"/>
                  <a:pt x="4605810" y="2632355"/>
                </a:cubicBezTo>
                <a:cubicBezTo>
                  <a:pt x="4605810" y="2632355"/>
                  <a:pt x="4605810" y="2632355"/>
                  <a:pt x="4902091" y="2701922"/>
                </a:cubicBezTo>
                <a:cubicBezTo>
                  <a:pt x="4895357" y="2764758"/>
                  <a:pt x="4886379" y="2827593"/>
                  <a:pt x="4875155" y="2890429"/>
                </a:cubicBezTo>
                <a:cubicBezTo>
                  <a:pt x="4875155" y="2890429"/>
                  <a:pt x="4875155" y="2890429"/>
                  <a:pt x="4572142" y="2874720"/>
                </a:cubicBezTo>
                <a:cubicBezTo>
                  <a:pt x="4560919" y="2919602"/>
                  <a:pt x="4551941" y="2966729"/>
                  <a:pt x="4538473" y="3013855"/>
                </a:cubicBezTo>
                <a:cubicBezTo>
                  <a:pt x="4538473" y="3013855"/>
                  <a:pt x="4538473" y="3013855"/>
                  <a:pt x="4819042" y="3135038"/>
                </a:cubicBezTo>
                <a:cubicBezTo>
                  <a:pt x="4801085" y="3195629"/>
                  <a:pt x="4780885" y="3256221"/>
                  <a:pt x="4758439" y="3314568"/>
                </a:cubicBezTo>
                <a:cubicBezTo>
                  <a:pt x="4758439" y="3314568"/>
                  <a:pt x="4758439" y="3314568"/>
                  <a:pt x="4462159" y="3245000"/>
                </a:cubicBezTo>
                <a:cubicBezTo>
                  <a:pt x="4444203" y="3289882"/>
                  <a:pt x="4426247" y="3332521"/>
                  <a:pt x="4406045" y="3375159"/>
                </a:cubicBezTo>
                <a:cubicBezTo>
                  <a:pt x="4406045" y="3375159"/>
                  <a:pt x="4406045" y="3375159"/>
                  <a:pt x="4657435" y="3545712"/>
                </a:cubicBezTo>
                <a:cubicBezTo>
                  <a:pt x="4630500" y="3601815"/>
                  <a:pt x="4599077" y="3657918"/>
                  <a:pt x="4567653" y="3711777"/>
                </a:cubicBezTo>
                <a:cubicBezTo>
                  <a:pt x="4567653" y="3711777"/>
                  <a:pt x="4567653" y="3711777"/>
                  <a:pt x="4287085" y="3590595"/>
                </a:cubicBezTo>
                <a:cubicBezTo>
                  <a:pt x="4262395" y="3630989"/>
                  <a:pt x="4235460" y="3671383"/>
                  <a:pt x="4208525" y="3709533"/>
                </a:cubicBezTo>
                <a:cubicBezTo>
                  <a:pt x="4208525" y="3709533"/>
                  <a:pt x="4208525" y="3709533"/>
                  <a:pt x="4426247" y="3920481"/>
                </a:cubicBezTo>
                <a:cubicBezTo>
                  <a:pt x="4388089" y="3972095"/>
                  <a:pt x="4349931" y="4021466"/>
                  <a:pt x="4307285" y="4068593"/>
                </a:cubicBezTo>
                <a:cubicBezTo>
                  <a:pt x="4307285" y="4068593"/>
                  <a:pt x="4307285" y="4068593"/>
                  <a:pt x="4055896" y="3900283"/>
                </a:cubicBezTo>
                <a:cubicBezTo>
                  <a:pt x="4022228" y="3933945"/>
                  <a:pt x="3988560" y="3969851"/>
                  <a:pt x="3954891" y="4003513"/>
                </a:cubicBezTo>
                <a:cubicBezTo>
                  <a:pt x="3954891" y="4003513"/>
                  <a:pt x="3954891" y="4003513"/>
                  <a:pt x="4132211" y="4250367"/>
                </a:cubicBezTo>
                <a:cubicBezTo>
                  <a:pt x="4085075" y="4293005"/>
                  <a:pt x="4037940" y="4335643"/>
                  <a:pt x="3988560" y="4373793"/>
                </a:cubicBezTo>
                <a:cubicBezTo>
                  <a:pt x="3988560" y="4373793"/>
                  <a:pt x="3988560" y="4373793"/>
                  <a:pt x="3770839" y="4162846"/>
                </a:cubicBezTo>
                <a:cubicBezTo>
                  <a:pt x="3732681" y="4192019"/>
                  <a:pt x="3692279" y="4218949"/>
                  <a:pt x="3654122" y="4245878"/>
                </a:cubicBezTo>
                <a:cubicBezTo>
                  <a:pt x="3654122" y="4245878"/>
                  <a:pt x="3654122" y="4245878"/>
                  <a:pt x="3784306" y="4521905"/>
                </a:cubicBezTo>
                <a:cubicBezTo>
                  <a:pt x="3730437" y="4555567"/>
                  <a:pt x="3676568" y="4586985"/>
                  <a:pt x="3620454" y="4618402"/>
                </a:cubicBezTo>
                <a:cubicBezTo>
                  <a:pt x="3620454" y="4618402"/>
                  <a:pt x="3620454" y="4618402"/>
                  <a:pt x="3443135" y="4369305"/>
                </a:cubicBezTo>
                <a:cubicBezTo>
                  <a:pt x="3400489" y="4391746"/>
                  <a:pt x="3357842" y="4411943"/>
                  <a:pt x="3312951" y="4432140"/>
                </a:cubicBezTo>
                <a:cubicBezTo>
                  <a:pt x="3312951" y="4432140"/>
                  <a:pt x="3312951" y="4432140"/>
                  <a:pt x="3391510" y="4726120"/>
                </a:cubicBezTo>
                <a:cubicBezTo>
                  <a:pt x="3333152" y="4748561"/>
                  <a:pt x="3274794" y="4771003"/>
                  <a:pt x="3214191" y="4791200"/>
                </a:cubicBezTo>
                <a:cubicBezTo>
                  <a:pt x="3214191" y="4791200"/>
                  <a:pt x="3214191" y="4791200"/>
                  <a:pt x="3084007" y="4515173"/>
                </a:cubicBezTo>
                <a:cubicBezTo>
                  <a:pt x="3039117" y="4528638"/>
                  <a:pt x="2991981" y="4542102"/>
                  <a:pt x="2944846" y="4553323"/>
                </a:cubicBezTo>
                <a:cubicBezTo>
                  <a:pt x="2944846" y="4553323"/>
                  <a:pt x="2944846" y="4553323"/>
                  <a:pt x="2969536" y="4856279"/>
                </a:cubicBezTo>
                <a:cubicBezTo>
                  <a:pt x="2908933" y="4869744"/>
                  <a:pt x="2846085" y="4878721"/>
                  <a:pt x="2783238" y="4887697"/>
                </a:cubicBezTo>
                <a:cubicBezTo>
                  <a:pt x="2783238" y="4887697"/>
                  <a:pt x="2783238" y="4887697"/>
                  <a:pt x="2704679" y="4593717"/>
                </a:cubicBezTo>
                <a:cubicBezTo>
                  <a:pt x="2657544" y="4600449"/>
                  <a:pt x="2610408" y="4602694"/>
                  <a:pt x="2561028" y="4604938"/>
                </a:cubicBezTo>
                <a:cubicBezTo>
                  <a:pt x="2561028" y="4604938"/>
                  <a:pt x="2561028" y="4604938"/>
                  <a:pt x="2531849" y="4907894"/>
                </a:cubicBezTo>
                <a:cubicBezTo>
                  <a:pt x="2507159" y="4910138"/>
                  <a:pt x="2482469" y="4910138"/>
                  <a:pt x="2457779" y="4910138"/>
                </a:cubicBezTo>
                <a:cubicBezTo>
                  <a:pt x="2417377" y="4910138"/>
                  <a:pt x="2379220" y="4907894"/>
                  <a:pt x="2341062" y="4907894"/>
                </a:cubicBezTo>
                <a:cubicBezTo>
                  <a:pt x="2341062" y="4907894"/>
                  <a:pt x="2341062" y="4907894"/>
                  <a:pt x="2316372" y="4602694"/>
                </a:cubicBezTo>
                <a:cubicBezTo>
                  <a:pt x="2269237" y="4600449"/>
                  <a:pt x="2222101" y="4595961"/>
                  <a:pt x="2174966" y="4589229"/>
                </a:cubicBezTo>
                <a:cubicBezTo>
                  <a:pt x="2174966" y="4589229"/>
                  <a:pt x="2174966" y="4589229"/>
                  <a:pt x="2091918" y="4883209"/>
                </a:cubicBezTo>
                <a:cubicBezTo>
                  <a:pt x="2029071" y="4874232"/>
                  <a:pt x="1966223" y="4860768"/>
                  <a:pt x="1905620" y="4847303"/>
                </a:cubicBezTo>
                <a:cubicBezTo>
                  <a:pt x="1905620" y="4847303"/>
                  <a:pt x="1905620" y="4847303"/>
                  <a:pt x="1934800" y="4544346"/>
                </a:cubicBezTo>
                <a:cubicBezTo>
                  <a:pt x="1887664" y="4533126"/>
                  <a:pt x="1840529" y="4519661"/>
                  <a:pt x="1795638" y="4503952"/>
                </a:cubicBezTo>
                <a:cubicBezTo>
                  <a:pt x="1795638" y="4503952"/>
                  <a:pt x="1795638" y="4503952"/>
                  <a:pt x="1660965" y="4777735"/>
                </a:cubicBezTo>
                <a:cubicBezTo>
                  <a:pt x="1602607" y="4757538"/>
                  <a:pt x="1542004" y="4735097"/>
                  <a:pt x="1485890" y="4710411"/>
                </a:cubicBezTo>
                <a:cubicBezTo>
                  <a:pt x="1485890" y="4710411"/>
                  <a:pt x="1485890" y="4710411"/>
                  <a:pt x="1568938" y="4416432"/>
                </a:cubicBezTo>
                <a:cubicBezTo>
                  <a:pt x="1524047" y="4396234"/>
                  <a:pt x="1481401" y="4376037"/>
                  <a:pt x="1438755" y="4353596"/>
                </a:cubicBezTo>
                <a:cubicBezTo>
                  <a:pt x="1438755" y="4353596"/>
                  <a:pt x="1438755" y="4353596"/>
                  <a:pt x="1259191" y="4598205"/>
                </a:cubicBezTo>
                <a:cubicBezTo>
                  <a:pt x="1203077" y="4566788"/>
                  <a:pt x="1149208" y="4535370"/>
                  <a:pt x="1097584" y="4499464"/>
                </a:cubicBezTo>
                <a:cubicBezTo>
                  <a:pt x="1097584" y="4499464"/>
                  <a:pt x="1097584" y="4499464"/>
                  <a:pt x="1232256" y="4225681"/>
                </a:cubicBezTo>
                <a:cubicBezTo>
                  <a:pt x="1191855" y="4198752"/>
                  <a:pt x="1153697" y="4169578"/>
                  <a:pt x="1115540" y="4140404"/>
                </a:cubicBezTo>
                <a:cubicBezTo>
                  <a:pt x="1115540" y="4140404"/>
                  <a:pt x="1115540" y="4140404"/>
                  <a:pt x="895574" y="4349108"/>
                </a:cubicBezTo>
                <a:cubicBezTo>
                  <a:pt x="846194" y="4308714"/>
                  <a:pt x="799059" y="4266075"/>
                  <a:pt x="751923" y="4223437"/>
                </a:cubicBezTo>
                <a:cubicBezTo>
                  <a:pt x="751923" y="4223437"/>
                  <a:pt x="751923" y="4223437"/>
                  <a:pt x="933732" y="3978828"/>
                </a:cubicBezTo>
                <a:cubicBezTo>
                  <a:pt x="900063" y="3945166"/>
                  <a:pt x="868640" y="3909260"/>
                  <a:pt x="837216" y="3873354"/>
                </a:cubicBezTo>
                <a:cubicBezTo>
                  <a:pt x="837216" y="3873354"/>
                  <a:pt x="837216" y="3873354"/>
                  <a:pt x="581338" y="4039419"/>
                </a:cubicBezTo>
                <a:cubicBezTo>
                  <a:pt x="540936" y="3992292"/>
                  <a:pt x="500534" y="3940678"/>
                  <a:pt x="464621" y="3889063"/>
                </a:cubicBezTo>
                <a:cubicBezTo>
                  <a:pt x="464621" y="3889063"/>
                  <a:pt x="464621" y="3889063"/>
                  <a:pt x="684587" y="3680360"/>
                </a:cubicBezTo>
                <a:cubicBezTo>
                  <a:pt x="657652" y="3642209"/>
                  <a:pt x="632962" y="3601815"/>
                  <a:pt x="608272" y="3561421"/>
                </a:cubicBezTo>
                <a:cubicBezTo>
                  <a:pt x="608272" y="3561421"/>
                  <a:pt x="608272" y="3561421"/>
                  <a:pt x="327704" y="3678115"/>
                </a:cubicBezTo>
                <a:cubicBezTo>
                  <a:pt x="296280" y="3624256"/>
                  <a:pt x="267101" y="3568153"/>
                  <a:pt x="237922" y="3509806"/>
                </a:cubicBezTo>
                <a:cubicBezTo>
                  <a:pt x="237922" y="3509806"/>
                  <a:pt x="237922" y="3509806"/>
                  <a:pt x="493801" y="3345985"/>
                </a:cubicBezTo>
                <a:cubicBezTo>
                  <a:pt x="473600" y="3301103"/>
                  <a:pt x="455643" y="3258465"/>
                  <a:pt x="439931" y="3213582"/>
                </a:cubicBezTo>
                <a:cubicBezTo>
                  <a:pt x="439931" y="3213582"/>
                  <a:pt x="439931" y="3213582"/>
                  <a:pt x="141407" y="3278662"/>
                </a:cubicBezTo>
                <a:cubicBezTo>
                  <a:pt x="121206" y="3220315"/>
                  <a:pt x="101005" y="3159723"/>
                  <a:pt x="85293" y="3096888"/>
                </a:cubicBezTo>
                <a:cubicBezTo>
                  <a:pt x="85293" y="3096888"/>
                  <a:pt x="85293" y="3096888"/>
                  <a:pt x="365861" y="2980194"/>
                </a:cubicBezTo>
                <a:cubicBezTo>
                  <a:pt x="354639" y="2935311"/>
                  <a:pt x="345660" y="2888185"/>
                  <a:pt x="336682" y="2841058"/>
                </a:cubicBezTo>
                <a:cubicBezTo>
                  <a:pt x="336682" y="2841058"/>
                  <a:pt x="336682" y="2841058"/>
                  <a:pt x="31424" y="2852279"/>
                </a:cubicBezTo>
                <a:cubicBezTo>
                  <a:pt x="22446" y="2789443"/>
                  <a:pt x="13468" y="2726608"/>
                  <a:pt x="8978" y="2663772"/>
                </a:cubicBezTo>
                <a:cubicBezTo>
                  <a:pt x="8978" y="2663772"/>
                  <a:pt x="8978" y="2663772"/>
                  <a:pt x="307503" y="2598693"/>
                </a:cubicBezTo>
                <a:cubicBezTo>
                  <a:pt x="303014" y="2551566"/>
                  <a:pt x="300770" y="2504440"/>
                  <a:pt x="300770" y="2457313"/>
                </a:cubicBezTo>
                <a:cubicBezTo>
                  <a:pt x="300770" y="2457313"/>
                  <a:pt x="300770" y="2457313"/>
                  <a:pt x="0" y="2414675"/>
                </a:cubicBezTo>
                <a:cubicBezTo>
                  <a:pt x="2245" y="2349595"/>
                  <a:pt x="4489" y="2286760"/>
                  <a:pt x="11223" y="2223925"/>
                </a:cubicBezTo>
                <a:cubicBezTo>
                  <a:pt x="11223" y="2223925"/>
                  <a:pt x="11223" y="2223925"/>
                  <a:pt x="314237" y="2212704"/>
                </a:cubicBezTo>
                <a:cubicBezTo>
                  <a:pt x="320970" y="2165577"/>
                  <a:pt x="327704" y="2118451"/>
                  <a:pt x="334438" y="2071324"/>
                </a:cubicBezTo>
                <a:cubicBezTo>
                  <a:pt x="334438" y="2071324"/>
                  <a:pt x="334438" y="2071324"/>
                  <a:pt x="47136" y="1977071"/>
                </a:cubicBezTo>
                <a:cubicBezTo>
                  <a:pt x="58358" y="1914236"/>
                  <a:pt x="74070" y="1851400"/>
                  <a:pt x="89782" y="1790809"/>
                </a:cubicBezTo>
                <a:cubicBezTo>
                  <a:pt x="89782" y="1790809"/>
                  <a:pt x="89782" y="1790809"/>
                  <a:pt x="392796" y="1833447"/>
                </a:cubicBezTo>
                <a:cubicBezTo>
                  <a:pt x="406263" y="1788565"/>
                  <a:pt x="419730" y="1743683"/>
                  <a:pt x="437687" y="1701044"/>
                </a:cubicBezTo>
                <a:cubicBezTo>
                  <a:pt x="437687" y="1701044"/>
                  <a:pt x="437687" y="1701044"/>
                  <a:pt x="170586" y="1552932"/>
                </a:cubicBezTo>
                <a:cubicBezTo>
                  <a:pt x="193031" y="1494585"/>
                  <a:pt x="219966" y="1436238"/>
                  <a:pt x="246900" y="1377891"/>
                </a:cubicBezTo>
                <a:cubicBezTo>
                  <a:pt x="246900" y="1377891"/>
                  <a:pt x="246900" y="1377891"/>
                  <a:pt x="536447" y="1474388"/>
                </a:cubicBezTo>
                <a:cubicBezTo>
                  <a:pt x="556648" y="1433994"/>
                  <a:pt x="579093" y="1393600"/>
                  <a:pt x="603783" y="1353205"/>
                </a:cubicBezTo>
                <a:cubicBezTo>
                  <a:pt x="603783" y="1353205"/>
                  <a:pt x="603783" y="1353205"/>
                  <a:pt x="368106" y="1160211"/>
                </a:cubicBezTo>
                <a:cubicBezTo>
                  <a:pt x="401774" y="1106352"/>
                  <a:pt x="435442" y="1054737"/>
                  <a:pt x="473600" y="1003122"/>
                </a:cubicBezTo>
                <a:cubicBezTo>
                  <a:pt x="473600" y="1003122"/>
                  <a:pt x="473600" y="1003122"/>
                  <a:pt x="740701" y="1148990"/>
                </a:cubicBezTo>
                <a:cubicBezTo>
                  <a:pt x="769880" y="1110840"/>
                  <a:pt x="799059" y="1074934"/>
                  <a:pt x="830483" y="1039028"/>
                </a:cubicBezTo>
                <a:cubicBezTo>
                  <a:pt x="830483" y="1039028"/>
                  <a:pt x="830483" y="1039028"/>
                  <a:pt x="630718" y="810128"/>
                </a:cubicBezTo>
                <a:cubicBezTo>
                  <a:pt x="673364" y="763001"/>
                  <a:pt x="718255" y="715875"/>
                  <a:pt x="765391" y="673237"/>
                </a:cubicBezTo>
                <a:cubicBezTo>
                  <a:pt x="765391" y="673237"/>
                  <a:pt x="765391" y="673237"/>
                  <a:pt x="1001068" y="863987"/>
                </a:cubicBezTo>
                <a:cubicBezTo>
                  <a:pt x="1034736" y="832569"/>
                  <a:pt x="1070649" y="801151"/>
                  <a:pt x="1106562" y="771978"/>
                </a:cubicBezTo>
                <a:cubicBezTo>
                  <a:pt x="1106562" y="771978"/>
                  <a:pt x="1106562" y="771978"/>
                  <a:pt x="953933" y="509416"/>
                </a:cubicBezTo>
                <a:cubicBezTo>
                  <a:pt x="1003313" y="471266"/>
                  <a:pt x="1054937" y="433116"/>
                  <a:pt x="1108806" y="399454"/>
                </a:cubicBezTo>
                <a:cubicBezTo>
                  <a:pt x="1108806" y="399454"/>
                  <a:pt x="1108806" y="399454"/>
                  <a:pt x="1306326" y="630598"/>
                </a:cubicBezTo>
                <a:cubicBezTo>
                  <a:pt x="1346728" y="605913"/>
                  <a:pt x="1387130" y="581228"/>
                  <a:pt x="1427532" y="558786"/>
                </a:cubicBezTo>
                <a:cubicBezTo>
                  <a:pt x="1427532" y="558786"/>
                  <a:pt x="1427532" y="558786"/>
                  <a:pt x="1322038" y="273783"/>
                </a:cubicBezTo>
                <a:cubicBezTo>
                  <a:pt x="1380396" y="244609"/>
                  <a:pt x="1436510" y="215436"/>
                  <a:pt x="1497113" y="190750"/>
                </a:cubicBezTo>
                <a:cubicBezTo>
                  <a:pt x="1497113" y="190750"/>
                  <a:pt x="1497113" y="190750"/>
                  <a:pt x="1649742" y="453313"/>
                </a:cubicBezTo>
                <a:cubicBezTo>
                  <a:pt x="1694633" y="437604"/>
                  <a:pt x="1737279" y="419651"/>
                  <a:pt x="1782170" y="406186"/>
                </a:cubicBezTo>
                <a:cubicBezTo>
                  <a:pt x="1782170" y="406186"/>
                  <a:pt x="1782170" y="406186"/>
                  <a:pt x="1730546" y="105474"/>
                </a:cubicBezTo>
                <a:cubicBezTo>
                  <a:pt x="1791149" y="87521"/>
                  <a:pt x="1851751" y="71812"/>
                  <a:pt x="1914599" y="56103"/>
                </a:cubicBezTo>
                <a:cubicBezTo>
                  <a:pt x="1914599" y="56103"/>
                  <a:pt x="1914599" y="56103"/>
                  <a:pt x="2020092" y="343351"/>
                </a:cubicBezTo>
                <a:cubicBezTo>
                  <a:pt x="2064983" y="332130"/>
                  <a:pt x="2109874" y="325398"/>
                  <a:pt x="2157010" y="318665"/>
                </a:cubicBezTo>
                <a:cubicBezTo>
                  <a:pt x="2157010" y="318665"/>
                  <a:pt x="2157010" y="318665"/>
                  <a:pt x="2159254" y="13465"/>
                </a:cubicBezTo>
                <a:cubicBezTo>
                  <a:pt x="2222101" y="6732"/>
                  <a:pt x="2284949" y="2244"/>
                  <a:pt x="2350041" y="0"/>
                </a:cubicBezTo>
                <a:close/>
                <a:moveTo>
                  <a:pt x="2455558" y="684745"/>
                </a:moveTo>
                <a:cubicBezTo>
                  <a:pt x="1477502" y="684745"/>
                  <a:pt x="684631" y="1477616"/>
                  <a:pt x="684631" y="2455672"/>
                </a:cubicBezTo>
                <a:cubicBezTo>
                  <a:pt x="684631" y="3433728"/>
                  <a:pt x="1477502" y="4226599"/>
                  <a:pt x="2455558" y="4226599"/>
                </a:cubicBezTo>
                <a:cubicBezTo>
                  <a:pt x="3433614" y="4226599"/>
                  <a:pt x="4226485" y="3433728"/>
                  <a:pt x="4226485" y="2455672"/>
                </a:cubicBezTo>
                <a:cubicBezTo>
                  <a:pt x="4226485" y="1477616"/>
                  <a:pt x="3433614" y="684745"/>
                  <a:pt x="2455558" y="684745"/>
                </a:cubicBezTo>
                <a:close/>
              </a:path>
            </a:pathLst>
          </a:custGeom>
          <a:solidFill>
            <a:schemeClr val="accent2"/>
          </a:solidFill>
          <a:ln>
            <a:noFill/>
          </a:ln>
        </p:spPr>
        <p:txBody>
          <a:bodyPr vert="horz" wrap="square" lIns="91440" tIns="45720" rIns="91440" bIns="45720" numCol="1" anchor="t" anchorCtr="0" compatLnSpc="1">
            <a:noAutofit/>
          </a:bodyPr>
          <a:lstStyle/>
          <a:p>
            <a:endParaRPr lang="zh-CN" altLang="en-US"/>
          </a:p>
        </p:txBody>
      </p:sp>
      <p:sp>
        <p:nvSpPr>
          <p:cNvPr id="10" name="Freeform 5"/>
          <p:cNvSpPr/>
          <p:nvPr/>
        </p:nvSpPr>
        <p:spPr bwMode="auto">
          <a:xfrm>
            <a:off x="2858565" y="4801581"/>
            <a:ext cx="1097981" cy="222744"/>
          </a:xfrm>
          <a:custGeom>
            <a:avLst/>
            <a:gdLst>
              <a:gd name="T0" fmla="*/ 855 w 855"/>
              <a:gd name="T1" fmla="*/ 103 h 174"/>
              <a:gd name="T2" fmla="*/ 785 w 855"/>
              <a:gd name="T3" fmla="*/ 174 h 174"/>
              <a:gd name="T4" fmla="*/ 71 w 855"/>
              <a:gd name="T5" fmla="*/ 174 h 174"/>
              <a:gd name="T6" fmla="*/ 0 w 855"/>
              <a:gd name="T7" fmla="*/ 103 h 174"/>
              <a:gd name="T8" fmla="*/ 0 w 855"/>
              <a:gd name="T9" fmla="*/ 70 h 174"/>
              <a:gd name="T10" fmla="*/ 71 w 855"/>
              <a:gd name="T11" fmla="*/ 0 h 174"/>
              <a:gd name="T12" fmla="*/ 785 w 855"/>
              <a:gd name="T13" fmla="*/ 0 h 174"/>
              <a:gd name="T14" fmla="*/ 855 w 855"/>
              <a:gd name="T15" fmla="*/ 70 h 174"/>
              <a:gd name="T16" fmla="*/ 855 w 855"/>
              <a:gd name="T17" fmla="*/ 10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5" h="174">
                <a:moveTo>
                  <a:pt x="855" y="103"/>
                </a:moveTo>
                <a:cubicBezTo>
                  <a:pt x="855" y="142"/>
                  <a:pt x="824" y="174"/>
                  <a:pt x="785" y="174"/>
                </a:cubicBezTo>
                <a:cubicBezTo>
                  <a:pt x="71" y="174"/>
                  <a:pt x="71" y="174"/>
                  <a:pt x="71" y="174"/>
                </a:cubicBezTo>
                <a:cubicBezTo>
                  <a:pt x="32" y="174"/>
                  <a:pt x="0" y="142"/>
                  <a:pt x="0" y="103"/>
                </a:cubicBezTo>
                <a:cubicBezTo>
                  <a:pt x="0" y="70"/>
                  <a:pt x="0" y="70"/>
                  <a:pt x="0" y="70"/>
                </a:cubicBezTo>
                <a:cubicBezTo>
                  <a:pt x="0" y="31"/>
                  <a:pt x="32" y="0"/>
                  <a:pt x="71" y="0"/>
                </a:cubicBezTo>
                <a:cubicBezTo>
                  <a:pt x="785" y="0"/>
                  <a:pt x="785" y="0"/>
                  <a:pt x="785" y="0"/>
                </a:cubicBezTo>
                <a:cubicBezTo>
                  <a:pt x="824" y="0"/>
                  <a:pt x="855" y="31"/>
                  <a:pt x="855" y="70"/>
                </a:cubicBezTo>
                <a:lnTo>
                  <a:pt x="855" y="103"/>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11" name="Freeform 6"/>
          <p:cNvSpPr/>
          <p:nvPr/>
        </p:nvSpPr>
        <p:spPr bwMode="auto">
          <a:xfrm>
            <a:off x="2858565" y="5038852"/>
            <a:ext cx="1097981" cy="222744"/>
          </a:xfrm>
          <a:custGeom>
            <a:avLst/>
            <a:gdLst>
              <a:gd name="T0" fmla="*/ 855 w 855"/>
              <a:gd name="T1" fmla="*/ 104 h 174"/>
              <a:gd name="T2" fmla="*/ 785 w 855"/>
              <a:gd name="T3" fmla="*/ 174 h 174"/>
              <a:gd name="T4" fmla="*/ 71 w 855"/>
              <a:gd name="T5" fmla="*/ 174 h 174"/>
              <a:gd name="T6" fmla="*/ 0 w 855"/>
              <a:gd name="T7" fmla="*/ 104 h 174"/>
              <a:gd name="T8" fmla="*/ 0 w 855"/>
              <a:gd name="T9" fmla="*/ 71 h 174"/>
              <a:gd name="T10" fmla="*/ 71 w 855"/>
              <a:gd name="T11" fmla="*/ 0 h 174"/>
              <a:gd name="T12" fmla="*/ 785 w 855"/>
              <a:gd name="T13" fmla="*/ 0 h 174"/>
              <a:gd name="T14" fmla="*/ 855 w 855"/>
              <a:gd name="T15" fmla="*/ 71 h 174"/>
              <a:gd name="T16" fmla="*/ 855 w 855"/>
              <a:gd name="T17" fmla="*/ 10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5" h="174">
                <a:moveTo>
                  <a:pt x="855" y="104"/>
                </a:moveTo>
                <a:cubicBezTo>
                  <a:pt x="855" y="143"/>
                  <a:pt x="824" y="174"/>
                  <a:pt x="785" y="174"/>
                </a:cubicBezTo>
                <a:cubicBezTo>
                  <a:pt x="71" y="174"/>
                  <a:pt x="71" y="174"/>
                  <a:pt x="71" y="174"/>
                </a:cubicBezTo>
                <a:cubicBezTo>
                  <a:pt x="32" y="174"/>
                  <a:pt x="0" y="143"/>
                  <a:pt x="0" y="104"/>
                </a:cubicBezTo>
                <a:cubicBezTo>
                  <a:pt x="0" y="71"/>
                  <a:pt x="0" y="71"/>
                  <a:pt x="0" y="71"/>
                </a:cubicBezTo>
                <a:cubicBezTo>
                  <a:pt x="0" y="32"/>
                  <a:pt x="32" y="0"/>
                  <a:pt x="71" y="0"/>
                </a:cubicBezTo>
                <a:cubicBezTo>
                  <a:pt x="785" y="0"/>
                  <a:pt x="785" y="0"/>
                  <a:pt x="785" y="0"/>
                </a:cubicBezTo>
                <a:cubicBezTo>
                  <a:pt x="824" y="0"/>
                  <a:pt x="855" y="32"/>
                  <a:pt x="855" y="71"/>
                </a:cubicBezTo>
                <a:lnTo>
                  <a:pt x="855" y="104"/>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12" name="Freeform 7"/>
          <p:cNvSpPr/>
          <p:nvPr/>
        </p:nvSpPr>
        <p:spPr bwMode="auto">
          <a:xfrm>
            <a:off x="2911830" y="5277333"/>
            <a:ext cx="992662" cy="222744"/>
          </a:xfrm>
          <a:custGeom>
            <a:avLst/>
            <a:gdLst>
              <a:gd name="T0" fmla="*/ 774 w 774"/>
              <a:gd name="T1" fmla="*/ 103 h 174"/>
              <a:gd name="T2" fmla="*/ 703 w 774"/>
              <a:gd name="T3" fmla="*/ 174 h 174"/>
              <a:gd name="T4" fmla="*/ 70 w 774"/>
              <a:gd name="T5" fmla="*/ 174 h 174"/>
              <a:gd name="T6" fmla="*/ 0 w 774"/>
              <a:gd name="T7" fmla="*/ 103 h 174"/>
              <a:gd name="T8" fmla="*/ 0 w 774"/>
              <a:gd name="T9" fmla="*/ 71 h 174"/>
              <a:gd name="T10" fmla="*/ 70 w 774"/>
              <a:gd name="T11" fmla="*/ 0 h 174"/>
              <a:gd name="T12" fmla="*/ 703 w 774"/>
              <a:gd name="T13" fmla="*/ 0 h 174"/>
              <a:gd name="T14" fmla="*/ 774 w 774"/>
              <a:gd name="T15" fmla="*/ 71 h 174"/>
              <a:gd name="T16" fmla="*/ 774 w 774"/>
              <a:gd name="T17" fmla="*/ 10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4" h="174">
                <a:moveTo>
                  <a:pt x="774" y="103"/>
                </a:moveTo>
                <a:cubicBezTo>
                  <a:pt x="774" y="142"/>
                  <a:pt x="742" y="174"/>
                  <a:pt x="703" y="174"/>
                </a:cubicBezTo>
                <a:cubicBezTo>
                  <a:pt x="70" y="174"/>
                  <a:pt x="70" y="174"/>
                  <a:pt x="70" y="174"/>
                </a:cubicBezTo>
                <a:cubicBezTo>
                  <a:pt x="31" y="174"/>
                  <a:pt x="0" y="142"/>
                  <a:pt x="0" y="103"/>
                </a:cubicBezTo>
                <a:cubicBezTo>
                  <a:pt x="0" y="71"/>
                  <a:pt x="0" y="71"/>
                  <a:pt x="0" y="71"/>
                </a:cubicBezTo>
                <a:cubicBezTo>
                  <a:pt x="0" y="32"/>
                  <a:pt x="31" y="0"/>
                  <a:pt x="70" y="0"/>
                </a:cubicBezTo>
                <a:cubicBezTo>
                  <a:pt x="703" y="0"/>
                  <a:pt x="703" y="0"/>
                  <a:pt x="703" y="0"/>
                </a:cubicBezTo>
                <a:cubicBezTo>
                  <a:pt x="742" y="0"/>
                  <a:pt x="774" y="32"/>
                  <a:pt x="774" y="71"/>
                </a:cubicBezTo>
                <a:lnTo>
                  <a:pt x="774" y="103"/>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13" name="Freeform 8"/>
          <p:cNvSpPr/>
          <p:nvPr/>
        </p:nvSpPr>
        <p:spPr bwMode="auto">
          <a:xfrm>
            <a:off x="3117625" y="5517025"/>
            <a:ext cx="579860" cy="222744"/>
          </a:xfrm>
          <a:custGeom>
            <a:avLst/>
            <a:gdLst>
              <a:gd name="T0" fmla="*/ 451 w 451"/>
              <a:gd name="T1" fmla="*/ 103 h 174"/>
              <a:gd name="T2" fmla="*/ 381 w 451"/>
              <a:gd name="T3" fmla="*/ 174 h 174"/>
              <a:gd name="T4" fmla="*/ 71 w 451"/>
              <a:gd name="T5" fmla="*/ 174 h 174"/>
              <a:gd name="T6" fmla="*/ 0 w 451"/>
              <a:gd name="T7" fmla="*/ 103 h 174"/>
              <a:gd name="T8" fmla="*/ 0 w 451"/>
              <a:gd name="T9" fmla="*/ 71 h 174"/>
              <a:gd name="T10" fmla="*/ 71 w 451"/>
              <a:gd name="T11" fmla="*/ 0 h 174"/>
              <a:gd name="T12" fmla="*/ 381 w 451"/>
              <a:gd name="T13" fmla="*/ 0 h 174"/>
              <a:gd name="T14" fmla="*/ 451 w 451"/>
              <a:gd name="T15" fmla="*/ 71 h 174"/>
              <a:gd name="T16" fmla="*/ 451 w 451"/>
              <a:gd name="T17" fmla="*/ 10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1" h="174">
                <a:moveTo>
                  <a:pt x="451" y="103"/>
                </a:moveTo>
                <a:cubicBezTo>
                  <a:pt x="451" y="142"/>
                  <a:pt x="420" y="174"/>
                  <a:pt x="381" y="174"/>
                </a:cubicBezTo>
                <a:cubicBezTo>
                  <a:pt x="71" y="174"/>
                  <a:pt x="71" y="174"/>
                  <a:pt x="71" y="174"/>
                </a:cubicBezTo>
                <a:cubicBezTo>
                  <a:pt x="32" y="174"/>
                  <a:pt x="0" y="142"/>
                  <a:pt x="0" y="103"/>
                </a:cubicBezTo>
                <a:cubicBezTo>
                  <a:pt x="0" y="71"/>
                  <a:pt x="0" y="71"/>
                  <a:pt x="0" y="71"/>
                </a:cubicBezTo>
                <a:cubicBezTo>
                  <a:pt x="0" y="32"/>
                  <a:pt x="32" y="0"/>
                  <a:pt x="71" y="0"/>
                </a:cubicBezTo>
                <a:cubicBezTo>
                  <a:pt x="381" y="0"/>
                  <a:pt x="381" y="0"/>
                  <a:pt x="381" y="0"/>
                </a:cubicBezTo>
                <a:cubicBezTo>
                  <a:pt x="420" y="0"/>
                  <a:pt x="451" y="32"/>
                  <a:pt x="451" y="71"/>
                </a:cubicBezTo>
                <a:lnTo>
                  <a:pt x="451" y="103"/>
                </a:lnTo>
                <a:close/>
              </a:path>
            </a:pathLst>
          </a:custGeom>
          <a:solidFill>
            <a:schemeClr val="accent5"/>
          </a:solidFill>
          <a:ln>
            <a:noFill/>
          </a:ln>
        </p:spPr>
        <p:txBody>
          <a:bodyPr vert="horz" wrap="square" lIns="91440" tIns="45720" rIns="91440" bIns="45720" numCol="1" anchor="t" anchorCtr="0" compatLnSpc="1"/>
          <a:lstStyle/>
          <a:p>
            <a:endParaRPr lang="zh-CN" altLang="en-US"/>
          </a:p>
        </p:txBody>
      </p:sp>
      <p:sp>
        <p:nvSpPr>
          <p:cNvPr id="14" name="Freeform 9"/>
          <p:cNvSpPr>
            <a:spLocks noEditPoints="1"/>
          </p:cNvSpPr>
          <p:nvPr/>
        </p:nvSpPr>
        <p:spPr bwMode="auto">
          <a:xfrm>
            <a:off x="3351265" y="4373042"/>
            <a:ext cx="286903" cy="285694"/>
          </a:xfrm>
          <a:custGeom>
            <a:avLst/>
            <a:gdLst>
              <a:gd name="T0" fmla="*/ 182 w 223"/>
              <a:gd name="T1" fmla="*/ 147 h 223"/>
              <a:gd name="T2" fmla="*/ 185 w 223"/>
              <a:gd name="T3" fmla="*/ 141 h 223"/>
              <a:gd name="T4" fmla="*/ 189 w 223"/>
              <a:gd name="T5" fmla="*/ 131 h 223"/>
              <a:gd name="T6" fmla="*/ 221 w 223"/>
              <a:gd name="T7" fmla="*/ 125 h 223"/>
              <a:gd name="T8" fmla="*/ 220 w 223"/>
              <a:gd name="T9" fmla="*/ 90 h 223"/>
              <a:gd name="T10" fmla="*/ 187 w 223"/>
              <a:gd name="T11" fmla="*/ 87 h 223"/>
              <a:gd name="T12" fmla="*/ 180 w 223"/>
              <a:gd name="T13" fmla="*/ 71 h 223"/>
              <a:gd name="T14" fmla="*/ 199 w 223"/>
              <a:gd name="T15" fmla="*/ 44 h 223"/>
              <a:gd name="T16" fmla="*/ 173 w 223"/>
              <a:gd name="T17" fmla="*/ 20 h 223"/>
              <a:gd name="T18" fmla="*/ 147 w 223"/>
              <a:gd name="T19" fmla="*/ 40 h 223"/>
              <a:gd name="T20" fmla="*/ 141 w 223"/>
              <a:gd name="T21" fmla="*/ 38 h 223"/>
              <a:gd name="T22" fmla="*/ 131 w 223"/>
              <a:gd name="T23" fmla="*/ 34 h 223"/>
              <a:gd name="T24" fmla="*/ 125 w 223"/>
              <a:gd name="T25" fmla="*/ 2 h 223"/>
              <a:gd name="T26" fmla="*/ 90 w 223"/>
              <a:gd name="T27" fmla="*/ 3 h 223"/>
              <a:gd name="T28" fmla="*/ 87 w 223"/>
              <a:gd name="T29" fmla="*/ 36 h 223"/>
              <a:gd name="T30" fmla="*/ 71 w 223"/>
              <a:gd name="T31" fmla="*/ 43 h 223"/>
              <a:gd name="T32" fmla="*/ 44 w 223"/>
              <a:gd name="T33" fmla="*/ 24 h 223"/>
              <a:gd name="T34" fmla="*/ 20 w 223"/>
              <a:gd name="T35" fmla="*/ 50 h 223"/>
              <a:gd name="T36" fmla="*/ 40 w 223"/>
              <a:gd name="T37" fmla="*/ 76 h 223"/>
              <a:gd name="T38" fmla="*/ 38 w 223"/>
              <a:gd name="T39" fmla="*/ 82 h 223"/>
              <a:gd name="T40" fmla="*/ 34 w 223"/>
              <a:gd name="T41" fmla="*/ 92 h 223"/>
              <a:gd name="T42" fmla="*/ 2 w 223"/>
              <a:gd name="T43" fmla="*/ 98 h 223"/>
              <a:gd name="T44" fmla="*/ 3 w 223"/>
              <a:gd name="T45" fmla="*/ 133 h 223"/>
              <a:gd name="T46" fmla="*/ 36 w 223"/>
              <a:gd name="T47" fmla="*/ 136 h 223"/>
              <a:gd name="T48" fmla="*/ 43 w 223"/>
              <a:gd name="T49" fmla="*/ 152 h 223"/>
              <a:gd name="T50" fmla="*/ 24 w 223"/>
              <a:gd name="T51" fmla="*/ 179 h 223"/>
              <a:gd name="T52" fmla="*/ 50 w 223"/>
              <a:gd name="T53" fmla="*/ 203 h 223"/>
              <a:gd name="T54" fmla="*/ 76 w 223"/>
              <a:gd name="T55" fmla="*/ 182 h 223"/>
              <a:gd name="T56" fmla="*/ 82 w 223"/>
              <a:gd name="T57" fmla="*/ 185 h 223"/>
              <a:gd name="T58" fmla="*/ 92 w 223"/>
              <a:gd name="T59" fmla="*/ 189 h 223"/>
              <a:gd name="T60" fmla="*/ 98 w 223"/>
              <a:gd name="T61" fmla="*/ 221 h 223"/>
              <a:gd name="T62" fmla="*/ 133 w 223"/>
              <a:gd name="T63" fmla="*/ 220 h 223"/>
              <a:gd name="T64" fmla="*/ 136 w 223"/>
              <a:gd name="T65" fmla="*/ 187 h 223"/>
              <a:gd name="T66" fmla="*/ 152 w 223"/>
              <a:gd name="T67" fmla="*/ 180 h 223"/>
              <a:gd name="T68" fmla="*/ 179 w 223"/>
              <a:gd name="T69" fmla="*/ 199 h 223"/>
              <a:gd name="T70" fmla="*/ 203 w 223"/>
              <a:gd name="T71" fmla="*/ 173 h 223"/>
              <a:gd name="T72" fmla="*/ 182 w 223"/>
              <a:gd name="T73" fmla="*/ 147 h 223"/>
              <a:gd name="T74" fmla="*/ 98 w 223"/>
              <a:gd name="T75" fmla="*/ 146 h 223"/>
              <a:gd name="T76" fmla="*/ 77 w 223"/>
              <a:gd name="T77" fmla="*/ 98 h 223"/>
              <a:gd name="T78" fmla="*/ 125 w 223"/>
              <a:gd name="T79" fmla="*/ 77 h 223"/>
              <a:gd name="T80" fmla="*/ 145 w 223"/>
              <a:gd name="T81" fmla="*/ 125 h 223"/>
              <a:gd name="T82" fmla="*/ 98 w 223"/>
              <a:gd name="T83" fmla="*/ 14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3" h="223">
                <a:moveTo>
                  <a:pt x="182" y="147"/>
                </a:moveTo>
                <a:cubicBezTo>
                  <a:pt x="183" y="145"/>
                  <a:pt x="184" y="143"/>
                  <a:pt x="185" y="141"/>
                </a:cubicBezTo>
                <a:cubicBezTo>
                  <a:pt x="187" y="138"/>
                  <a:pt x="188" y="134"/>
                  <a:pt x="189" y="131"/>
                </a:cubicBezTo>
                <a:cubicBezTo>
                  <a:pt x="221" y="125"/>
                  <a:pt x="221" y="125"/>
                  <a:pt x="221" y="125"/>
                </a:cubicBezTo>
                <a:cubicBezTo>
                  <a:pt x="223" y="113"/>
                  <a:pt x="222" y="102"/>
                  <a:pt x="220" y="90"/>
                </a:cubicBezTo>
                <a:cubicBezTo>
                  <a:pt x="187" y="87"/>
                  <a:pt x="187" y="87"/>
                  <a:pt x="187" y="87"/>
                </a:cubicBezTo>
                <a:cubicBezTo>
                  <a:pt x="185" y="81"/>
                  <a:pt x="183" y="76"/>
                  <a:pt x="180" y="71"/>
                </a:cubicBezTo>
                <a:cubicBezTo>
                  <a:pt x="199" y="44"/>
                  <a:pt x="199" y="44"/>
                  <a:pt x="199" y="44"/>
                </a:cubicBezTo>
                <a:cubicBezTo>
                  <a:pt x="192" y="34"/>
                  <a:pt x="183" y="26"/>
                  <a:pt x="173" y="20"/>
                </a:cubicBezTo>
                <a:cubicBezTo>
                  <a:pt x="147" y="40"/>
                  <a:pt x="147" y="40"/>
                  <a:pt x="147" y="40"/>
                </a:cubicBezTo>
                <a:cubicBezTo>
                  <a:pt x="145" y="39"/>
                  <a:pt x="143" y="38"/>
                  <a:pt x="141" y="38"/>
                </a:cubicBezTo>
                <a:cubicBezTo>
                  <a:pt x="138" y="36"/>
                  <a:pt x="134" y="35"/>
                  <a:pt x="131" y="34"/>
                </a:cubicBezTo>
                <a:cubicBezTo>
                  <a:pt x="125" y="2"/>
                  <a:pt x="125" y="2"/>
                  <a:pt x="125" y="2"/>
                </a:cubicBezTo>
                <a:cubicBezTo>
                  <a:pt x="113" y="0"/>
                  <a:pt x="102" y="1"/>
                  <a:pt x="90" y="3"/>
                </a:cubicBezTo>
                <a:cubicBezTo>
                  <a:pt x="87" y="36"/>
                  <a:pt x="87" y="36"/>
                  <a:pt x="87" y="36"/>
                </a:cubicBezTo>
                <a:cubicBezTo>
                  <a:pt x="81" y="38"/>
                  <a:pt x="76" y="40"/>
                  <a:pt x="71" y="43"/>
                </a:cubicBezTo>
                <a:cubicBezTo>
                  <a:pt x="44" y="24"/>
                  <a:pt x="44" y="24"/>
                  <a:pt x="44" y="24"/>
                </a:cubicBezTo>
                <a:cubicBezTo>
                  <a:pt x="34" y="31"/>
                  <a:pt x="26" y="40"/>
                  <a:pt x="20" y="50"/>
                </a:cubicBezTo>
                <a:cubicBezTo>
                  <a:pt x="40" y="76"/>
                  <a:pt x="40" y="76"/>
                  <a:pt x="40" y="76"/>
                </a:cubicBezTo>
                <a:cubicBezTo>
                  <a:pt x="39" y="78"/>
                  <a:pt x="38" y="80"/>
                  <a:pt x="38" y="82"/>
                </a:cubicBezTo>
                <a:cubicBezTo>
                  <a:pt x="36" y="85"/>
                  <a:pt x="35" y="89"/>
                  <a:pt x="34" y="92"/>
                </a:cubicBezTo>
                <a:cubicBezTo>
                  <a:pt x="2" y="98"/>
                  <a:pt x="2" y="98"/>
                  <a:pt x="2" y="98"/>
                </a:cubicBezTo>
                <a:cubicBezTo>
                  <a:pt x="0" y="110"/>
                  <a:pt x="1" y="121"/>
                  <a:pt x="3" y="133"/>
                </a:cubicBezTo>
                <a:cubicBezTo>
                  <a:pt x="36" y="136"/>
                  <a:pt x="36" y="136"/>
                  <a:pt x="36" y="136"/>
                </a:cubicBezTo>
                <a:cubicBezTo>
                  <a:pt x="38" y="142"/>
                  <a:pt x="40" y="147"/>
                  <a:pt x="43" y="152"/>
                </a:cubicBezTo>
                <a:cubicBezTo>
                  <a:pt x="24" y="179"/>
                  <a:pt x="24" y="179"/>
                  <a:pt x="24" y="179"/>
                </a:cubicBezTo>
                <a:cubicBezTo>
                  <a:pt x="31" y="188"/>
                  <a:pt x="40" y="197"/>
                  <a:pt x="50" y="203"/>
                </a:cubicBezTo>
                <a:cubicBezTo>
                  <a:pt x="76" y="182"/>
                  <a:pt x="76" y="182"/>
                  <a:pt x="76" y="182"/>
                </a:cubicBezTo>
                <a:cubicBezTo>
                  <a:pt x="78" y="183"/>
                  <a:pt x="80" y="184"/>
                  <a:pt x="82" y="185"/>
                </a:cubicBezTo>
                <a:cubicBezTo>
                  <a:pt x="85" y="187"/>
                  <a:pt x="89" y="188"/>
                  <a:pt x="92" y="189"/>
                </a:cubicBezTo>
                <a:cubicBezTo>
                  <a:pt x="98" y="221"/>
                  <a:pt x="98" y="221"/>
                  <a:pt x="98" y="221"/>
                </a:cubicBezTo>
                <a:cubicBezTo>
                  <a:pt x="110" y="223"/>
                  <a:pt x="121" y="222"/>
                  <a:pt x="133" y="220"/>
                </a:cubicBezTo>
                <a:cubicBezTo>
                  <a:pt x="136" y="187"/>
                  <a:pt x="136" y="187"/>
                  <a:pt x="136" y="187"/>
                </a:cubicBezTo>
                <a:cubicBezTo>
                  <a:pt x="142" y="185"/>
                  <a:pt x="147" y="183"/>
                  <a:pt x="152" y="180"/>
                </a:cubicBezTo>
                <a:cubicBezTo>
                  <a:pt x="179" y="199"/>
                  <a:pt x="179" y="199"/>
                  <a:pt x="179" y="199"/>
                </a:cubicBezTo>
                <a:cubicBezTo>
                  <a:pt x="188" y="192"/>
                  <a:pt x="197" y="183"/>
                  <a:pt x="203" y="173"/>
                </a:cubicBezTo>
                <a:lnTo>
                  <a:pt x="182" y="147"/>
                </a:lnTo>
                <a:close/>
                <a:moveTo>
                  <a:pt x="98" y="146"/>
                </a:moveTo>
                <a:cubicBezTo>
                  <a:pt x="79" y="138"/>
                  <a:pt x="70" y="117"/>
                  <a:pt x="77" y="98"/>
                </a:cubicBezTo>
                <a:cubicBezTo>
                  <a:pt x="85" y="79"/>
                  <a:pt x="106" y="70"/>
                  <a:pt x="125" y="77"/>
                </a:cubicBezTo>
                <a:cubicBezTo>
                  <a:pt x="144" y="85"/>
                  <a:pt x="153" y="106"/>
                  <a:pt x="145" y="125"/>
                </a:cubicBezTo>
                <a:cubicBezTo>
                  <a:pt x="138" y="144"/>
                  <a:pt x="117" y="153"/>
                  <a:pt x="98" y="146"/>
                </a:cubicBezTo>
              </a:path>
            </a:pathLst>
          </a:custGeom>
          <a:solidFill>
            <a:schemeClr val="accent5"/>
          </a:solidFill>
          <a:ln>
            <a:noFill/>
          </a:ln>
        </p:spPr>
        <p:txBody>
          <a:bodyPr vert="horz" wrap="square" lIns="91440" tIns="45720" rIns="91440" bIns="45720" numCol="1" anchor="t" anchorCtr="0" compatLnSpc="1"/>
          <a:lstStyle/>
          <a:p>
            <a:endParaRPr lang="zh-CN" altLang="en-US"/>
          </a:p>
        </p:txBody>
      </p:sp>
      <p:sp>
        <p:nvSpPr>
          <p:cNvPr id="15" name="Freeform 10"/>
          <p:cNvSpPr>
            <a:spLocks noEditPoints="1"/>
          </p:cNvSpPr>
          <p:nvPr/>
        </p:nvSpPr>
        <p:spPr bwMode="auto">
          <a:xfrm>
            <a:off x="3203576" y="4550995"/>
            <a:ext cx="203375" cy="202164"/>
          </a:xfrm>
          <a:custGeom>
            <a:avLst/>
            <a:gdLst>
              <a:gd name="T0" fmla="*/ 129 w 158"/>
              <a:gd name="T1" fmla="*/ 106 h 158"/>
              <a:gd name="T2" fmla="*/ 131 w 158"/>
              <a:gd name="T3" fmla="*/ 101 h 158"/>
              <a:gd name="T4" fmla="*/ 134 w 158"/>
              <a:gd name="T5" fmla="*/ 94 h 158"/>
              <a:gd name="T6" fmla="*/ 157 w 158"/>
              <a:gd name="T7" fmla="*/ 90 h 158"/>
              <a:gd name="T8" fmla="*/ 156 w 158"/>
              <a:gd name="T9" fmla="*/ 65 h 158"/>
              <a:gd name="T10" fmla="*/ 133 w 158"/>
              <a:gd name="T11" fmla="*/ 63 h 158"/>
              <a:gd name="T12" fmla="*/ 128 w 158"/>
              <a:gd name="T13" fmla="*/ 51 h 158"/>
              <a:gd name="T14" fmla="*/ 142 w 158"/>
              <a:gd name="T15" fmla="*/ 32 h 158"/>
              <a:gd name="T16" fmla="*/ 124 w 158"/>
              <a:gd name="T17" fmla="*/ 15 h 158"/>
              <a:gd name="T18" fmla="*/ 105 w 158"/>
              <a:gd name="T19" fmla="*/ 29 h 158"/>
              <a:gd name="T20" fmla="*/ 101 w 158"/>
              <a:gd name="T21" fmla="*/ 27 h 158"/>
              <a:gd name="T22" fmla="*/ 94 w 158"/>
              <a:gd name="T23" fmla="*/ 25 h 158"/>
              <a:gd name="T24" fmla="*/ 90 w 158"/>
              <a:gd name="T25" fmla="*/ 1 h 158"/>
              <a:gd name="T26" fmla="*/ 65 w 158"/>
              <a:gd name="T27" fmla="*/ 2 h 158"/>
              <a:gd name="T28" fmla="*/ 62 w 158"/>
              <a:gd name="T29" fmla="*/ 25 h 158"/>
              <a:gd name="T30" fmla="*/ 51 w 158"/>
              <a:gd name="T31" fmla="*/ 30 h 158"/>
              <a:gd name="T32" fmla="*/ 32 w 158"/>
              <a:gd name="T33" fmla="*/ 17 h 158"/>
              <a:gd name="T34" fmla="*/ 15 w 158"/>
              <a:gd name="T35" fmla="*/ 34 h 158"/>
              <a:gd name="T36" fmla="*/ 29 w 158"/>
              <a:gd name="T37" fmla="*/ 53 h 158"/>
              <a:gd name="T38" fmla="*/ 27 w 158"/>
              <a:gd name="T39" fmla="*/ 57 h 158"/>
              <a:gd name="T40" fmla="*/ 24 w 158"/>
              <a:gd name="T41" fmla="*/ 65 h 158"/>
              <a:gd name="T42" fmla="*/ 1 w 158"/>
              <a:gd name="T43" fmla="*/ 68 h 158"/>
              <a:gd name="T44" fmla="*/ 2 w 158"/>
              <a:gd name="T45" fmla="*/ 93 h 158"/>
              <a:gd name="T46" fmla="*/ 25 w 158"/>
              <a:gd name="T47" fmla="*/ 96 h 158"/>
              <a:gd name="T48" fmla="*/ 30 w 158"/>
              <a:gd name="T49" fmla="*/ 108 h 158"/>
              <a:gd name="T50" fmla="*/ 16 w 158"/>
              <a:gd name="T51" fmla="*/ 126 h 158"/>
              <a:gd name="T52" fmla="*/ 34 w 158"/>
              <a:gd name="T53" fmla="*/ 144 h 158"/>
              <a:gd name="T54" fmla="*/ 53 w 158"/>
              <a:gd name="T55" fmla="*/ 129 h 158"/>
              <a:gd name="T56" fmla="*/ 57 w 158"/>
              <a:gd name="T57" fmla="*/ 131 h 158"/>
              <a:gd name="T58" fmla="*/ 64 w 158"/>
              <a:gd name="T59" fmla="*/ 134 h 158"/>
              <a:gd name="T60" fmla="*/ 68 w 158"/>
              <a:gd name="T61" fmla="*/ 157 h 158"/>
              <a:gd name="T62" fmla="*/ 93 w 158"/>
              <a:gd name="T63" fmla="*/ 157 h 158"/>
              <a:gd name="T64" fmla="*/ 96 w 158"/>
              <a:gd name="T65" fmla="*/ 133 h 158"/>
              <a:gd name="T66" fmla="*/ 107 w 158"/>
              <a:gd name="T67" fmla="*/ 128 h 158"/>
              <a:gd name="T68" fmla="*/ 126 w 158"/>
              <a:gd name="T69" fmla="*/ 142 h 158"/>
              <a:gd name="T70" fmla="*/ 144 w 158"/>
              <a:gd name="T71" fmla="*/ 124 h 158"/>
              <a:gd name="T72" fmla="*/ 129 w 158"/>
              <a:gd name="T73" fmla="*/ 106 h 158"/>
              <a:gd name="T74" fmla="*/ 69 w 158"/>
              <a:gd name="T75" fmla="*/ 103 h 158"/>
              <a:gd name="T76" fmla="*/ 55 w 158"/>
              <a:gd name="T77" fmla="*/ 69 h 158"/>
              <a:gd name="T78" fmla="*/ 89 w 158"/>
              <a:gd name="T79" fmla="*/ 55 h 158"/>
              <a:gd name="T80" fmla="*/ 103 w 158"/>
              <a:gd name="T81" fmla="*/ 89 h 158"/>
              <a:gd name="T82" fmla="*/ 69 w 158"/>
              <a:gd name="T83" fmla="*/ 103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8" h="158">
                <a:moveTo>
                  <a:pt x="129" y="106"/>
                </a:moveTo>
                <a:cubicBezTo>
                  <a:pt x="130" y="104"/>
                  <a:pt x="131" y="103"/>
                  <a:pt x="131" y="101"/>
                </a:cubicBezTo>
                <a:cubicBezTo>
                  <a:pt x="132" y="99"/>
                  <a:pt x="133" y="96"/>
                  <a:pt x="134" y="94"/>
                </a:cubicBezTo>
                <a:cubicBezTo>
                  <a:pt x="157" y="90"/>
                  <a:pt x="157" y="90"/>
                  <a:pt x="157" y="90"/>
                </a:cubicBezTo>
                <a:cubicBezTo>
                  <a:pt x="158" y="82"/>
                  <a:pt x="158" y="73"/>
                  <a:pt x="156" y="65"/>
                </a:cubicBezTo>
                <a:cubicBezTo>
                  <a:pt x="133" y="63"/>
                  <a:pt x="133" y="63"/>
                  <a:pt x="133" y="63"/>
                </a:cubicBezTo>
                <a:cubicBezTo>
                  <a:pt x="132" y="59"/>
                  <a:pt x="130" y="55"/>
                  <a:pt x="128" y="51"/>
                </a:cubicBezTo>
                <a:cubicBezTo>
                  <a:pt x="142" y="32"/>
                  <a:pt x="142" y="32"/>
                  <a:pt x="142" y="32"/>
                </a:cubicBezTo>
                <a:cubicBezTo>
                  <a:pt x="137" y="25"/>
                  <a:pt x="131" y="20"/>
                  <a:pt x="124" y="15"/>
                </a:cubicBezTo>
                <a:cubicBezTo>
                  <a:pt x="105" y="29"/>
                  <a:pt x="105" y="29"/>
                  <a:pt x="105" y="29"/>
                </a:cubicBezTo>
                <a:cubicBezTo>
                  <a:pt x="104" y="28"/>
                  <a:pt x="102" y="28"/>
                  <a:pt x="101" y="27"/>
                </a:cubicBezTo>
                <a:cubicBezTo>
                  <a:pt x="99" y="26"/>
                  <a:pt x="96" y="25"/>
                  <a:pt x="94" y="25"/>
                </a:cubicBezTo>
                <a:cubicBezTo>
                  <a:pt x="90" y="1"/>
                  <a:pt x="90" y="1"/>
                  <a:pt x="90" y="1"/>
                </a:cubicBezTo>
                <a:cubicBezTo>
                  <a:pt x="82" y="0"/>
                  <a:pt x="73" y="1"/>
                  <a:pt x="65" y="2"/>
                </a:cubicBezTo>
                <a:cubicBezTo>
                  <a:pt x="62" y="25"/>
                  <a:pt x="62" y="25"/>
                  <a:pt x="62" y="25"/>
                </a:cubicBezTo>
                <a:cubicBezTo>
                  <a:pt x="58" y="26"/>
                  <a:pt x="54" y="28"/>
                  <a:pt x="51" y="30"/>
                </a:cubicBezTo>
                <a:cubicBezTo>
                  <a:pt x="32" y="17"/>
                  <a:pt x="32" y="17"/>
                  <a:pt x="32" y="17"/>
                </a:cubicBezTo>
                <a:cubicBezTo>
                  <a:pt x="25" y="21"/>
                  <a:pt x="19" y="27"/>
                  <a:pt x="15" y="34"/>
                </a:cubicBezTo>
                <a:cubicBezTo>
                  <a:pt x="29" y="53"/>
                  <a:pt x="29" y="53"/>
                  <a:pt x="29" y="53"/>
                </a:cubicBezTo>
                <a:cubicBezTo>
                  <a:pt x="28" y="54"/>
                  <a:pt x="28" y="56"/>
                  <a:pt x="27" y="57"/>
                </a:cubicBezTo>
                <a:cubicBezTo>
                  <a:pt x="26" y="60"/>
                  <a:pt x="25" y="62"/>
                  <a:pt x="24" y="65"/>
                </a:cubicBezTo>
                <a:cubicBezTo>
                  <a:pt x="1" y="68"/>
                  <a:pt x="1" y="68"/>
                  <a:pt x="1" y="68"/>
                </a:cubicBezTo>
                <a:cubicBezTo>
                  <a:pt x="0" y="77"/>
                  <a:pt x="0" y="85"/>
                  <a:pt x="2" y="93"/>
                </a:cubicBezTo>
                <a:cubicBezTo>
                  <a:pt x="25" y="96"/>
                  <a:pt x="25" y="96"/>
                  <a:pt x="25" y="96"/>
                </a:cubicBezTo>
                <a:cubicBezTo>
                  <a:pt x="26" y="100"/>
                  <a:pt x="28" y="104"/>
                  <a:pt x="30" y="108"/>
                </a:cubicBezTo>
                <a:cubicBezTo>
                  <a:pt x="16" y="126"/>
                  <a:pt x="16" y="126"/>
                  <a:pt x="16" y="126"/>
                </a:cubicBezTo>
                <a:cubicBezTo>
                  <a:pt x="21" y="133"/>
                  <a:pt x="27" y="139"/>
                  <a:pt x="34" y="144"/>
                </a:cubicBezTo>
                <a:cubicBezTo>
                  <a:pt x="53" y="129"/>
                  <a:pt x="53" y="129"/>
                  <a:pt x="53" y="129"/>
                </a:cubicBezTo>
                <a:cubicBezTo>
                  <a:pt x="54" y="130"/>
                  <a:pt x="56" y="131"/>
                  <a:pt x="57" y="131"/>
                </a:cubicBezTo>
                <a:cubicBezTo>
                  <a:pt x="60" y="132"/>
                  <a:pt x="62" y="133"/>
                  <a:pt x="64" y="134"/>
                </a:cubicBezTo>
                <a:cubicBezTo>
                  <a:pt x="68" y="157"/>
                  <a:pt x="68" y="157"/>
                  <a:pt x="68" y="157"/>
                </a:cubicBezTo>
                <a:cubicBezTo>
                  <a:pt x="76" y="158"/>
                  <a:pt x="85" y="158"/>
                  <a:pt x="93" y="157"/>
                </a:cubicBezTo>
                <a:cubicBezTo>
                  <a:pt x="96" y="133"/>
                  <a:pt x="96" y="133"/>
                  <a:pt x="96" y="133"/>
                </a:cubicBezTo>
                <a:cubicBezTo>
                  <a:pt x="100" y="132"/>
                  <a:pt x="104" y="130"/>
                  <a:pt x="107" y="128"/>
                </a:cubicBezTo>
                <a:cubicBezTo>
                  <a:pt x="126" y="142"/>
                  <a:pt x="126" y="142"/>
                  <a:pt x="126" y="142"/>
                </a:cubicBezTo>
                <a:cubicBezTo>
                  <a:pt x="133" y="137"/>
                  <a:pt x="139" y="131"/>
                  <a:pt x="144" y="124"/>
                </a:cubicBezTo>
                <a:lnTo>
                  <a:pt x="129" y="106"/>
                </a:lnTo>
                <a:close/>
                <a:moveTo>
                  <a:pt x="69" y="103"/>
                </a:moveTo>
                <a:cubicBezTo>
                  <a:pt x="56" y="98"/>
                  <a:pt x="49" y="82"/>
                  <a:pt x="55" y="69"/>
                </a:cubicBezTo>
                <a:cubicBezTo>
                  <a:pt x="61" y="56"/>
                  <a:pt x="76" y="50"/>
                  <a:pt x="89" y="55"/>
                </a:cubicBezTo>
                <a:cubicBezTo>
                  <a:pt x="102" y="61"/>
                  <a:pt x="109" y="76"/>
                  <a:pt x="103" y="89"/>
                </a:cubicBezTo>
                <a:cubicBezTo>
                  <a:pt x="97" y="103"/>
                  <a:pt x="82" y="109"/>
                  <a:pt x="69" y="103"/>
                </a:cubicBezTo>
              </a:path>
            </a:pathLst>
          </a:custGeom>
          <a:solidFill>
            <a:schemeClr val="accent5"/>
          </a:solidFill>
          <a:ln>
            <a:noFill/>
          </a:ln>
        </p:spPr>
        <p:txBody>
          <a:bodyPr vert="horz" wrap="square" lIns="91440" tIns="45720" rIns="91440" bIns="45720" numCol="1" anchor="t" anchorCtr="0" compatLnSpc="1"/>
          <a:lstStyle/>
          <a:p>
            <a:endParaRPr lang="zh-CN" altLang="en-US"/>
          </a:p>
        </p:txBody>
      </p:sp>
      <p:sp>
        <p:nvSpPr>
          <p:cNvPr id="16" name="Freeform 11"/>
          <p:cNvSpPr>
            <a:spLocks noEditPoints="1"/>
          </p:cNvSpPr>
          <p:nvPr/>
        </p:nvSpPr>
        <p:spPr bwMode="auto">
          <a:xfrm>
            <a:off x="2692718" y="4214458"/>
            <a:ext cx="159795" cy="159795"/>
          </a:xfrm>
          <a:custGeom>
            <a:avLst/>
            <a:gdLst>
              <a:gd name="T0" fmla="*/ 124 w 124"/>
              <a:gd name="T1" fmla="*/ 67 h 124"/>
              <a:gd name="T2" fmla="*/ 124 w 124"/>
              <a:gd name="T3" fmla="*/ 57 h 124"/>
              <a:gd name="T4" fmla="*/ 110 w 124"/>
              <a:gd name="T5" fmla="*/ 52 h 124"/>
              <a:gd name="T6" fmla="*/ 109 w 124"/>
              <a:gd name="T7" fmla="*/ 47 h 124"/>
              <a:gd name="T8" fmla="*/ 118 w 124"/>
              <a:gd name="T9" fmla="*/ 35 h 124"/>
              <a:gd name="T10" fmla="*/ 113 w 124"/>
              <a:gd name="T11" fmla="*/ 27 h 124"/>
              <a:gd name="T12" fmla="*/ 99 w 124"/>
              <a:gd name="T13" fmla="*/ 30 h 124"/>
              <a:gd name="T14" fmla="*/ 99 w 124"/>
              <a:gd name="T15" fmla="*/ 30 h 124"/>
              <a:gd name="T16" fmla="*/ 95 w 124"/>
              <a:gd name="T17" fmla="*/ 25 h 124"/>
              <a:gd name="T18" fmla="*/ 95 w 124"/>
              <a:gd name="T19" fmla="*/ 25 h 124"/>
              <a:gd name="T20" fmla="*/ 97 w 124"/>
              <a:gd name="T21" fmla="*/ 11 h 124"/>
              <a:gd name="T22" fmla="*/ 89 w 124"/>
              <a:gd name="T23" fmla="*/ 6 h 124"/>
              <a:gd name="T24" fmla="*/ 78 w 124"/>
              <a:gd name="T25" fmla="*/ 16 h 124"/>
              <a:gd name="T26" fmla="*/ 78 w 124"/>
              <a:gd name="T27" fmla="*/ 16 h 124"/>
              <a:gd name="T28" fmla="*/ 72 w 124"/>
              <a:gd name="T29" fmla="*/ 14 h 124"/>
              <a:gd name="T30" fmla="*/ 72 w 124"/>
              <a:gd name="T31" fmla="*/ 14 h 124"/>
              <a:gd name="T32" fmla="*/ 67 w 124"/>
              <a:gd name="T33" fmla="*/ 0 h 124"/>
              <a:gd name="T34" fmla="*/ 57 w 124"/>
              <a:gd name="T35" fmla="*/ 0 h 124"/>
              <a:gd name="T36" fmla="*/ 52 w 124"/>
              <a:gd name="T37" fmla="*/ 14 h 124"/>
              <a:gd name="T38" fmla="*/ 52 w 124"/>
              <a:gd name="T39" fmla="*/ 14 h 124"/>
              <a:gd name="T40" fmla="*/ 46 w 124"/>
              <a:gd name="T41" fmla="*/ 16 h 124"/>
              <a:gd name="T42" fmla="*/ 46 w 124"/>
              <a:gd name="T43" fmla="*/ 16 h 124"/>
              <a:gd name="T44" fmla="*/ 35 w 124"/>
              <a:gd name="T45" fmla="*/ 6 h 124"/>
              <a:gd name="T46" fmla="*/ 27 w 124"/>
              <a:gd name="T47" fmla="*/ 11 h 124"/>
              <a:gd name="T48" fmla="*/ 29 w 124"/>
              <a:gd name="T49" fmla="*/ 25 h 124"/>
              <a:gd name="T50" fmla="*/ 30 w 124"/>
              <a:gd name="T51" fmla="*/ 25 h 124"/>
              <a:gd name="T52" fmla="*/ 25 w 124"/>
              <a:gd name="T53" fmla="*/ 30 h 124"/>
              <a:gd name="T54" fmla="*/ 11 w 124"/>
              <a:gd name="T55" fmla="*/ 27 h 124"/>
              <a:gd name="T56" fmla="*/ 6 w 124"/>
              <a:gd name="T57" fmla="*/ 35 h 124"/>
              <a:gd name="T58" fmla="*/ 15 w 124"/>
              <a:gd name="T59" fmla="*/ 47 h 124"/>
              <a:gd name="T60" fmla="*/ 14 w 124"/>
              <a:gd name="T61" fmla="*/ 52 h 124"/>
              <a:gd name="T62" fmla="*/ 0 w 124"/>
              <a:gd name="T63" fmla="*/ 57 h 124"/>
              <a:gd name="T64" fmla="*/ 0 w 124"/>
              <a:gd name="T65" fmla="*/ 67 h 124"/>
              <a:gd name="T66" fmla="*/ 14 w 124"/>
              <a:gd name="T67" fmla="*/ 72 h 124"/>
              <a:gd name="T68" fmla="*/ 15 w 124"/>
              <a:gd name="T69" fmla="*/ 78 h 124"/>
              <a:gd name="T70" fmla="*/ 6 w 124"/>
              <a:gd name="T71" fmla="*/ 89 h 124"/>
              <a:gd name="T72" fmla="*/ 11 w 124"/>
              <a:gd name="T73" fmla="*/ 98 h 124"/>
              <a:gd name="T74" fmla="*/ 25 w 124"/>
              <a:gd name="T75" fmla="*/ 95 h 124"/>
              <a:gd name="T76" fmla="*/ 29 w 124"/>
              <a:gd name="T77" fmla="*/ 99 h 124"/>
              <a:gd name="T78" fmla="*/ 27 w 124"/>
              <a:gd name="T79" fmla="*/ 114 h 124"/>
              <a:gd name="T80" fmla="*/ 35 w 124"/>
              <a:gd name="T81" fmla="*/ 119 h 124"/>
              <a:gd name="T82" fmla="*/ 46 w 124"/>
              <a:gd name="T83" fmla="*/ 109 h 124"/>
              <a:gd name="T84" fmla="*/ 52 w 124"/>
              <a:gd name="T85" fmla="*/ 111 h 124"/>
              <a:gd name="T86" fmla="*/ 57 w 124"/>
              <a:gd name="T87" fmla="*/ 124 h 124"/>
              <a:gd name="T88" fmla="*/ 67 w 124"/>
              <a:gd name="T89" fmla="*/ 124 h 124"/>
              <a:gd name="T90" fmla="*/ 72 w 124"/>
              <a:gd name="T91" fmla="*/ 111 h 124"/>
              <a:gd name="T92" fmla="*/ 78 w 124"/>
              <a:gd name="T93" fmla="*/ 109 h 124"/>
              <a:gd name="T94" fmla="*/ 89 w 124"/>
              <a:gd name="T95" fmla="*/ 119 h 124"/>
              <a:gd name="T96" fmla="*/ 97 w 124"/>
              <a:gd name="T97" fmla="*/ 114 h 124"/>
              <a:gd name="T98" fmla="*/ 95 w 124"/>
              <a:gd name="T99" fmla="*/ 99 h 124"/>
              <a:gd name="T100" fmla="*/ 99 w 124"/>
              <a:gd name="T101" fmla="*/ 95 h 124"/>
              <a:gd name="T102" fmla="*/ 113 w 124"/>
              <a:gd name="T103" fmla="*/ 98 h 124"/>
              <a:gd name="T104" fmla="*/ 118 w 124"/>
              <a:gd name="T105" fmla="*/ 89 h 124"/>
              <a:gd name="T106" fmla="*/ 109 w 124"/>
              <a:gd name="T107" fmla="*/ 78 h 124"/>
              <a:gd name="T108" fmla="*/ 110 w 124"/>
              <a:gd name="T109" fmla="*/ 72 h 124"/>
              <a:gd name="T110" fmla="*/ 124 w 124"/>
              <a:gd name="T111" fmla="*/ 67 h 124"/>
              <a:gd name="T112" fmla="*/ 62 w 124"/>
              <a:gd name="T113" fmla="*/ 87 h 124"/>
              <a:gd name="T114" fmla="*/ 37 w 124"/>
              <a:gd name="T115" fmla="*/ 62 h 124"/>
              <a:gd name="T116" fmla="*/ 62 w 124"/>
              <a:gd name="T117" fmla="*/ 38 h 124"/>
              <a:gd name="T118" fmla="*/ 87 w 124"/>
              <a:gd name="T119" fmla="*/ 62 h 124"/>
              <a:gd name="T120" fmla="*/ 62 w 124"/>
              <a:gd name="T121" fmla="*/ 8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4" h="124">
                <a:moveTo>
                  <a:pt x="124" y="67"/>
                </a:moveTo>
                <a:cubicBezTo>
                  <a:pt x="124" y="57"/>
                  <a:pt x="124" y="57"/>
                  <a:pt x="124" y="57"/>
                </a:cubicBezTo>
                <a:cubicBezTo>
                  <a:pt x="110" y="52"/>
                  <a:pt x="110" y="52"/>
                  <a:pt x="110" y="52"/>
                </a:cubicBezTo>
                <a:cubicBezTo>
                  <a:pt x="110" y="50"/>
                  <a:pt x="109" y="48"/>
                  <a:pt x="109" y="47"/>
                </a:cubicBezTo>
                <a:cubicBezTo>
                  <a:pt x="118" y="35"/>
                  <a:pt x="118" y="35"/>
                  <a:pt x="118" y="35"/>
                </a:cubicBezTo>
                <a:cubicBezTo>
                  <a:pt x="113" y="27"/>
                  <a:pt x="113" y="27"/>
                  <a:pt x="113" y="27"/>
                </a:cubicBezTo>
                <a:cubicBezTo>
                  <a:pt x="99" y="30"/>
                  <a:pt x="99" y="30"/>
                  <a:pt x="99" y="30"/>
                </a:cubicBezTo>
                <a:cubicBezTo>
                  <a:pt x="99" y="30"/>
                  <a:pt x="99" y="30"/>
                  <a:pt x="99" y="30"/>
                </a:cubicBezTo>
                <a:cubicBezTo>
                  <a:pt x="98" y="28"/>
                  <a:pt x="96" y="27"/>
                  <a:pt x="95" y="25"/>
                </a:cubicBezTo>
                <a:cubicBezTo>
                  <a:pt x="95" y="25"/>
                  <a:pt x="95" y="25"/>
                  <a:pt x="95" y="25"/>
                </a:cubicBezTo>
                <a:cubicBezTo>
                  <a:pt x="97" y="11"/>
                  <a:pt x="97" y="11"/>
                  <a:pt x="97" y="11"/>
                </a:cubicBezTo>
                <a:cubicBezTo>
                  <a:pt x="89" y="6"/>
                  <a:pt x="89" y="6"/>
                  <a:pt x="89" y="6"/>
                </a:cubicBezTo>
                <a:cubicBezTo>
                  <a:pt x="78" y="16"/>
                  <a:pt x="78" y="16"/>
                  <a:pt x="78" y="16"/>
                </a:cubicBezTo>
                <a:cubicBezTo>
                  <a:pt x="78" y="16"/>
                  <a:pt x="78" y="16"/>
                  <a:pt x="78" y="16"/>
                </a:cubicBezTo>
                <a:cubicBezTo>
                  <a:pt x="76" y="15"/>
                  <a:pt x="74" y="14"/>
                  <a:pt x="72" y="14"/>
                </a:cubicBezTo>
                <a:cubicBezTo>
                  <a:pt x="72" y="14"/>
                  <a:pt x="72" y="14"/>
                  <a:pt x="72" y="14"/>
                </a:cubicBezTo>
                <a:cubicBezTo>
                  <a:pt x="67" y="0"/>
                  <a:pt x="67" y="0"/>
                  <a:pt x="67" y="0"/>
                </a:cubicBezTo>
                <a:cubicBezTo>
                  <a:pt x="57" y="0"/>
                  <a:pt x="57" y="0"/>
                  <a:pt x="57" y="0"/>
                </a:cubicBezTo>
                <a:cubicBezTo>
                  <a:pt x="52" y="14"/>
                  <a:pt x="52" y="14"/>
                  <a:pt x="52" y="14"/>
                </a:cubicBezTo>
                <a:cubicBezTo>
                  <a:pt x="52" y="14"/>
                  <a:pt x="52" y="14"/>
                  <a:pt x="52" y="14"/>
                </a:cubicBezTo>
                <a:cubicBezTo>
                  <a:pt x="50" y="14"/>
                  <a:pt x="48" y="15"/>
                  <a:pt x="46" y="16"/>
                </a:cubicBezTo>
                <a:cubicBezTo>
                  <a:pt x="46" y="16"/>
                  <a:pt x="46" y="16"/>
                  <a:pt x="46" y="16"/>
                </a:cubicBezTo>
                <a:cubicBezTo>
                  <a:pt x="35" y="6"/>
                  <a:pt x="35" y="6"/>
                  <a:pt x="35" y="6"/>
                </a:cubicBezTo>
                <a:cubicBezTo>
                  <a:pt x="27" y="11"/>
                  <a:pt x="27" y="11"/>
                  <a:pt x="27" y="11"/>
                </a:cubicBezTo>
                <a:cubicBezTo>
                  <a:pt x="29" y="25"/>
                  <a:pt x="29" y="25"/>
                  <a:pt x="29" y="25"/>
                </a:cubicBezTo>
                <a:cubicBezTo>
                  <a:pt x="30" y="25"/>
                  <a:pt x="30" y="25"/>
                  <a:pt x="30" y="25"/>
                </a:cubicBezTo>
                <a:cubicBezTo>
                  <a:pt x="28" y="27"/>
                  <a:pt x="27" y="28"/>
                  <a:pt x="25" y="30"/>
                </a:cubicBezTo>
                <a:cubicBezTo>
                  <a:pt x="11" y="27"/>
                  <a:pt x="11" y="27"/>
                  <a:pt x="11" y="27"/>
                </a:cubicBezTo>
                <a:cubicBezTo>
                  <a:pt x="6" y="35"/>
                  <a:pt x="6" y="35"/>
                  <a:pt x="6" y="35"/>
                </a:cubicBezTo>
                <a:cubicBezTo>
                  <a:pt x="15" y="47"/>
                  <a:pt x="15" y="47"/>
                  <a:pt x="15" y="47"/>
                </a:cubicBezTo>
                <a:cubicBezTo>
                  <a:pt x="15" y="48"/>
                  <a:pt x="14" y="50"/>
                  <a:pt x="14" y="52"/>
                </a:cubicBezTo>
                <a:cubicBezTo>
                  <a:pt x="0" y="57"/>
                  <a:pt x="0" y="57"/>
                  <a:pt x="0" y="57"/>
                </a:cubicBezTo>
                <a:cubicBezTo>
                  <a:pt x="0" y="67"/>
                  <a:pt x="0" y="67"/>
                  <a:pt x="0" y="67"/>
                </a:cubicBezTo>
                <a:cubicBezTo>
                  <a:pt x="14" y="72"/>
                  <a:pt x="14" y="72"/>
                  <a:pt x="14" y="72"/>
                </a:cubicBezTo>
                <a:cubicBezTo>
                  <a:pt x="14" y="74"/>
                  <a:pt x="15" y="76"/>
                  <a:pt x="15" y="78"/>
                </a:cubicBezTo>
                <a:cubicBezTo>
                  <a:pt x="6" y="89"/>
                  <a:pt x="6" y="89"/>
                  <a:pt x="6" y="89"/>
                </a:cubicBezTo>
                <a:cubicBezTo>
                  <a:pt x="11" y="98"/>
                  <a:pt x="11" y="98"/>
                  <a:pt x="11" y="98"/>
                </a:cubicBezTo>
                <a:cubicBezTo>
                  <a:pt x="25" y="95"/>
                  <a:pt x="25" y="95"/>
                  <a:pt x="25" y="95"/>
                </a:cubicBezTo>
                <a:cubicBezTo>
                  <a:pt x="26" y="96"/>
                  <a:pt x="28" y="98"/>
                  <a:pt x="29" y="99"/>
                </a:cubicBezTo>
                <a:cubicBezTo>
                  <a:pt x="27" y="114"/>
                  <a:pt x="27" y="114"/>
                  <a:pt x="27" y="114"/>
                </a:cubicBezTo>
                <a:cubicBezTo>
                  <a:pt x="35" y="119"/>
                  <a:pt x="35" y="119"/>
                  <a:pt x="35" y="119"/>
                </a:cubicBezTo>
                <a:cubicBezTo>
                  <a:pt x="46" y="109"/>
                  <a:pt x="46" y="109"/>
                  <a:pt x="46" y="109"/>
                </a:cubicBezTo>
                <a:cubicBezTo>
                  <a:pt x="48" y="110"/>
                  <a:pt x="50" y="110"/>
                  <a:pt x="52" y="111"/>
                </a:cubicBezTo>
                <a:cubicBezTo>
                  <a:pt x="57" y="124"/>
                  <a:pt x="57" y="124"/>
                  <a:pt x="57" y="124"/>
                </a:cubicBezTo>
                <a:cubicBezTo>
                  <a:pt x="67" y="124"/>
                  <a:pt x="67" y="124"/>
                  <a:pt x="67" y="124"/>
                </a:cubicBezTo>
                <a:cubicBezTo>
                  <a:pt x="72" y="111"/>
                  <a:pt x="72" y="111"/>
                  <a:pt x="72" y="111"/>
                </a:cubicBezTo>
                <a:cubicBezTo>
                  <a:pt x="74" y="110"/>
                  <a:pt x="76" y="110"/>
                  <a:pt x="78" y="109"/>
                </a:cubicBezTo>
                <a:cubicBezTo>
                  <a:pt x="89" y="119"/>
                  <a:pt x="89" y="119"/>
                  <a:pt x="89" y="119"/>
                </a:cubicBezTo>
                <a:cubicBezTo>
                  <a:pt x="97" y="114"/>
                  <a:pt x="97" y="114"/>
                  <a:pt x="97" y="114"/>
                </a:cubicBezTo>
                <a:cubicBezTo>
                  <a:pt x="95" y="99"/>
                  <a:pt x="95" y="99"/>
                  <a:pt x="95" y="99"/>
                </a:cubicBezTo>
                <a:cubicBezTo>
                  <a:pt x="96" y="98"/>
                  <a:pt x="98" y="96"/>
                  <a:pt x="99" y="95"/>
                </a:cubicBezTo>
                <a:cubicBezTo>
                  <a:pt x="113" y="98"/>
                  <a:pt x="113" y="98"/>
                  <a:pt x="113" y="98"/>
                </a:cubicBezTo>
                <a:cubicBezTo>
                  <a:pt x="118" y="89"/>
                  <a:pt x="118" y="89"/>
                  <a:pt x="118" y="89"/>
                </a:cubicBezTo>
                <a:cubicBezTo>
                  <a:pt x="109" y="78"/>
                  <a:pt x="109" y="78"/>
                  <a:pt x="109" y="78"/>
                </a:cubicBezTo>
                <a:cubicBezTo>
                  <a:pt x="109" y="76"/>
                  <a:pt x="110" y="74"/>
                  <a:pt x="110" y="72"/>
                </a:cubicBezTo>
                <a:lnTo>
                  <a:pt x="124" y="67"/>
                </a:lnTo>
                <a:close/>
                <a:moveTo>
                  <a:pt x="62" y="87"/>
                </a:moveTo>
                <a:cubicBezTo>
                  <a:pt x="48" y="87"/>
                  <a:pt x="37" y="76"/>
                  <a:pt x="37" y="62"/>
                </a:cubicBezTo>
                <a:cubicBezTo>
                  <a:pt x="37" y="49"/>
                  <a:pt x="48" y="38"/>
                  <a:pt x="62" y="38"/>
                </a:cubicBezTo>
                <a:cubicBezTo>
                  <a:pt x="76" y="38"/>
                  <a:pt x="87" y="49"/>
                  <a:pt x="87" y="62"/>
                </a:cubicBezTo>
                <a:cubicBezTo>
                  <a:pt x="87" y="76"/>
                  <a:pt x="76" y="87"/>
                  <a:pt x="62" y="87"/>
                </a:cubicBezTo>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17" name="Freeform 12"/>
          <p:cNvSpPr>
            <a:spLocks noEditPoints="1"/>
          </p:cNvSpPr>
          <p:nvPr/>
        </p:nvSpPr>
        <p:spPr bwMode="auto">
          <a:xfrm>
            <a:off x="3943231" y="4202352"/>
            <a:ext cx="161005" cy="158584"/>
          </a:xfrm>
          <a:custGeom>
            <a:avLst/>
            <a:gdLst>
              <a:gd name="T0" fmla="*/ 125 w 125"/>
              <a:gd name="T1" fmla="*/ 67 h 124"/>
              <a:gd name="T2" fmla="*/ 125 w 125"/>
              <a:gd name="T3" fmla="*/ 57 h 124"/>
              <a:gd name="T4" fmla="*/ 111 w 125"/>
              <a:gd name="T5" fmla="*/ 52 h 124"/>
              <a:gd name="T6" fmla="*/ 109 w 125"/>
              <a:gd name="T7" fmla="*/ 46 h 124"/>
              <a:gd name="T8" fmla="*/ 119 w 125"/>
              <a:gd name="T9" fmla="*/ 35 h 124"/>
              <a:gd name="T10" fmla="*/ 114 w 125"/>
              <a:gd name="T11" fmla="*/ 27 h 124"/>
              <a:gd name="T12" fmla="*/ 99 w 125"/>
              <a:gd name="T13" fmla="*/ 30 h 124"/>
              <a:gd name="T14" fmla="*/ 99 w 125"/>
              <a:gd name="T15" fmla="*/ 30 h 124"/>
              <a:gd name="T16" fmla="*/ 95 w 125"/>
              <a:gd name="T17" fmla="*/ 25 h 124"/>
              <a:gd name="T18" fmla="*/ 95 w 125"/>
              <a:gd name="T19" fmla="*/ 25 h 124"/>
              <a:gd name="T20" fmla="*/ 98 w 125"/>
              <a:gd name="T21" fmla="*/ 11 h 124"/>
              <a:gd name="T22" fmla="*/ 89 w 125"/>
              <a:gd name="T23" fmla="*/ 6 h 124"/>
              <a:gd name="T24" fmla="*/ 78 w 125"/>
              <a:gd name="T25" fmla="*/ 15 h 124"/>
              <a:gd name="T26" fmla="*/ 78 w 125"/>
              <a:gd name="T27" fmla="*/ 15 h 124"/>
              <a:gd name="T28" fmla="*/ 72 w 125"/>
              <a:gd name="T29" fmla="*/ 14 h 124"/>
              <a:gd name="T30" fmla="*/ 72 w 125"/>
              <a:gd name="T31" fmla="*/ 14 h 124"/>
              <a:gd name="T32" fmla="*/ 68 w 125"/>
              <a:gd name="T33" fmla="*/ 0 h 124"/>
              <a:gd name="T34" fmla="*/ 58 w 125"/>
              <a:gd name="T35" fmla="*/ 0 h 124"/>
              <a:gd name="T36" fmla="*/ 53 w 125"/>
              <a:gd name="T37" fmla="*/ 14 h 124"/>
              <a:gd name="T38" fmla="*/ 53 w 125"/>
              <a:gd name="T39" fmla="*/ 14 h 124"/>
              <a:gd name="T40" fmla="*/ 47 w 125"/>
              <a:gd name="T41" fmla="*/ 15 h 124"/>
              <a:gd name="T42" fmla="*/ 47 w 125"/>
              <a:gd name="T43" fmla="*/ 15 h 124"/>
              <a:gd name="T44" fmla="*/ 36 w 125"/>
              <a:gd name="T45" fmla="*/ 6 h 124"/>
              <a:gd name="T46" fmla="*/ 27 w 125"/>
              <a:gd name="T47" fmla="*/ 11 h 124"/>
              <a:gd name="T48" fmla="*/ 30 w 125"/>
              <a:gd name="T49" fmla="*/ 25 h 124"/>
              <a:gd name="T50" fmla="*/ 30 w 125"/>
              <a:gd name="T51" fmla="*/ 25 h 124"/>
              <a:gd name="T52" fmla="*/ 26 w 125"/>
              <a:gd name="T53" fmla="*/ 30 h 124"/>
              <a:gd name="T54" fmla="*/ 11 w 125"/>
              <a:gd name="T55" fmla="*/ 27 h 124"/>
              <a:gd name="T56" fmla="*/ 6 w 125"/>
              <a:gd name="T57" fmla="*/ 35 h 124"/>
              <a:gd name="T58" fmla="*/ 16 w 125"/>
              <a:gd name="T59" fmla="*/ 46 h 124"/>
              <a:gd name="T60" fmla="*/ 14 w 125"/>
              <a:gd name="T61" fmla="*/ 52 h 124"/>
              <a:gd name="T62" fmla="*/ 0 w 125"/>
              <a:gd name="T63" fmla="*/ 57 h 124"/>
              <a:gd name="T64" fmla="*/ 0 w 125"/>
              <a:gd name="T65" fmla="*/ 67 h 124"/>
              <a:gd name="T66" fmla="*/ 14 w 125"/>
              <a:gd name="T67" fmla="*/ 72 h 124"/>
              <a:gd name="T68" fmla="*/ 16 w 125"/>
              <a:gd name="T69" fmla="*/ 78 h 124"/>
              <a:gd name="T70" fmla="*/ 6 w 125"/>
              <a:gd name="T71" fmla="*/ 89 h 124"/>
              <a:gd name="T72" fmla="*/ 11 w 125"/>
              <a:gd name="T73" fmla="*/ 97 h 124"/>
              <a:gd name="T74" fmla="*/ 26 w 125"/>
              <a:gd name="T75" fmla="*/ 95 h 124"/>
              <a:gd name="T76" fmla="*/ 30 w 125"/>
              <a:gd name="T77" fmla="*/ 99 h 124"/>
              <a:gd name="T78" fmla="*/ 27 w 125"/>
              <a:gd name="T79" fmla="*/ 113 h 124"/>
              <a:gd name="T80" fmla="*/ 36 w 125"/>
              <a:gd name="T81" fmla="*/ 118 h 124"/>
              <a:gd name="T82" fmla="*/ 47 w 125"/>
              <a:gd name="T83" fmla="*/ 109 h 124"/>
              <a:gd name="T84" fmla="*/ 53 w 125"/>
              <a:gd name="T85" fmla="*/ 111 h 124"/>
              <a:gd name="T86" fmla="*/ 58 w 125"/>
              <a:gd name="T87" fmla="*/ 124 h 124"/>
              <a:gd name="T88" fmla="*/ 68 w 125"/>
              <a:gd name="T89" fmla="*/ 124 h 124"/>
              <a:gd name="T90" fmla="*/ 72 w 125"/>
              <a:gd name="T91" fmla="*/ 111 h 124"/>
              <a:gd name="T92" fmla="*/ 78 w 125"/>
              <a:gd name="T93" fmla="*/ 109 h 124"/>
              <a:gd name="T94" fmla="*/ 89 w 125"/>
              <a:gd name="T95" fmla="*/ 118 h 124"/>
              <a:gd name="T96" fmla="*/ 98 w 125"/>
              <a:gd name="T97" fmla="*/ 113 h 124"/>
              <a:gd name="T98" fmla="*/ 95 w 125"/>
              <a:gd name="T99" fmla="*/ 99 h 124"/>
              <a:gd name="T100" fmla="*/ 100 w 125"/>
              <a:gd name="T101" fmla="*/ 95 h 124"/>
              <a:gd name="T102" fmla="*/ 114 w 125"/>
              <a:gd name="T103" fmla="*/ 97 h 124"/>
              <a:gd name="T104" fmla="*/ 119 w 125"/>
              <a:gd name="T105" fmla="*/ 89 h 124"/>
              <a:gd name="T106" fmla="*/ 109 w 125"/>
              <a:gd name="T107" fmla="*/ 78 h 124"/>
              <a:gd name="T108" fmla="*/ 111 w 125"/>
              <a:gd name="T109" fmla="*/ 72 h 124"/>
              <a:gd name="T110" fmla="*/ 125 w 125"/>
              <a:gd name="T111" fmla="*/ 67 h 124"/>
              <a:gd name="T112" fmla="*/ 63 w 125"/>
              <a:gd name="T113" fmla="*/ 87 h 124"/>
              <a:gd name="T114" fmla="*/ 38 w 125"/>
              <a:gd name="T115" fmla="*/ 62 h 124"/>
              <a:gd name="T116" fmla="*/ 63 w 125"/>
              <a:gd name="T117" fmla="*/ 37 h 124"/>
              <a:gd name="T118" fmla="*/ 87 w 125"/>
              <a:gd name="T119" fmla="*/ 62 h 124"/>
              <a:gd name="T120" fmla="*/ 63 w 125"/>
              <a:gd name="T121" fmla="*/ 8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 h="124">
                <a:moveTo>
                  <a:pt x="125" y="67"/>
                </a:moveTo>
                <a:cubicBezTo>
                  <a:pt x="125" y="57"/>
                  <a:pt x="125" y="57"/>
                  <a:pt x="125" y="57"/>
                </a:cubicBezTo>
                <a:cubicBezTo>
                  <a:pt x="111" y="52"/>
                  <a:pt x="111" y="52"/>
                  <a:pt x="111" y="52"/>
                </a:cubicBezTo>
                <a:cubicBezTo>
                  <a:pt x="110" y="50"/>
                  <a:pt x="110" y="48"/>
                  <a:pt x="109" y="46"/>
                </a:cubicBezTo>
                <a:cubicBezTo>
                  <a:pt x="119" y="35"/>
                  <a:pt x="119" y="35"/>
                  <a:pt x="119" y="35"/>
                </a:cubicBezTo>
                <a:cubicBezTo>
                  <a:pt x="114" y="27"/>
                  <a:pt x="114" y="27"/>
                  <a:pt x="114" y="27"/>
                </a:cubicBezTo>
                <a:cubicBezTo>
                  <a:pt x="99" y="30"/>
                  <a:pt x="99" y="30"/>
                  <a:pt x="99" y="30"/>
                </a:cubicBezTo>
                <a:cubicBezTo>
                  <a:pt x="99" y="30"/>
                  <a:pt x="99" y="30"/>
                  <a:pt x="99" y="30"/>
                </a:cubicBezTo>
                <a:cubicBezTo>
                  <a:pt x="98" y="28"/>
                  <a:pt x="97" y="27"/>
                  <a:pt x="95" y="25"/>
                </a:cubicBezTo>
                <a:cubicBezTo>
                  <a:pt x="95" y="25"/>
                  <a:pt x="95" y="25"/>
                  <a:pt x="95" y="25"/>
                </a:cubicBezTo>
                <a:cubicBezTo>
                  <a:pt x="98" y="11"/>
                  <a:pt x="98" y="11"/>
                  <a:pt x="98" y="11"/>
                </a:cubicBezTo>
                <a:cubicBezTo>
                  <a:pt x="89" y="6"/>
                  <a:pt x="89" y="6"/>
                  <a:pt x="89" y="6"/>
                </a:cubicBezTo>
                <a:cubicBezTo>
                  <a:pt x="78" y="15"/>
                  <a:pt x="78" y="15"/>
                  <a:pt x="78" y="15"/>
                </a:cubicBezTo>
                <a:cubicBezTo>
                  <a:pt x="78" y="15"/>
                  <a:pt x="78" y="15"/>
                  <a:pt x="78" y="15"/>
                </a:cubicBezTo>
                <a:cubicBezTo>
                  <a:pt x="76" y="15"/>
                  <a:pt x="74" y="14"/>
                  <a:pt x="72" y="14"/>
                </a:cubicBezTo>
                <a:cubicBezTo>
                  <a:pt x="72" y="14"/>
                  <a:pt x="72" y="14"/>
                  <a:pt x="72" y="14"/>
                </a:cubicBezTo>
                <a:cubicBezTo>
                  <a:pt x="68" y="0"/>
                  <a:pt x="68" y="0"/>
                  <a:pt x="68" y="0"/>
                </a:cubicBezTo>
                <a:cubicBezTo>
                  <a:pt x="58" y="0"/>
                  <a:pt x="58" y="0"/>
                  <a:pt x="58" y="0"/>
                </a:cubicBezTo>
                <a:cubicBezTo>
                  <a:pt x="53" y="14"/>
                  <a:pt x="53" y="14"/>
                  <a:pt x="53" y="14"/>
                </a:cubicBezTo>
                <a:cubicBezTo>
                  <a:pt x="53" y="14"/>
                  <a:pt x="53" y="14"/>
                  <a:pt x="53" y="14"/>
                </a:cubicBezTo>
                <a:cubicBezTo>
                  <a:pt x="51" y="14"/>
                  <a:pt x="49" y="15"/>
                  <a:pt x="47" y="15"/>
                </a:cubicBezTo>
                <a:cubicBezTo>
                  <a:pt x="47" y="15"/>
                  <a:pt x="47" y="15"/>
                  <a:pt x="47" y="15"/>
                </a:cubicBezTo>
                <a:cubicBezTo>
                  <a:pt x="36" y="6"/>
                  <a:pt x="36" y="6"/>
                  <a:pt x="36" y="6"/>
                </a:cubicBezTo>
                <a:cubicBezTo>
                  <a:pt x="27" y="11"/>
                  <a:pt x="27" y="11"/>
                  <a:pt x="27" y="11"/>
                </a:cubicBezTo>
                <a:cubicBezTo>
                  <a:pt x="30" y="25"/>
                  <a:pt x="30" y="25"/>
                  <a:pt x="30" y="25"/>
                </a:cubicBezTo>
                <a:cubicBezTo>
                  <a:pt x="30" y="25"/>
                  <a:pt x="30" y="25"/>
                  <a:pt x="30" y="25"/>
                </a:cubicBezTo>
                <a:cubicBezTo>
                  <a:pt x="29" y="27"/>
                  <a:pt x="27" y="28"/>
                  <a:pt x="26" y="30"/>
                </a:cubicBezTo>
                <a:cubicBezTo>
                  <a:pt x="11" y="27"/>
                  <a:pt x="11" y="27"/>
                  <a:pt x="11" y="27"/>
                </a:cubicBezTo>
                <a:cubicBezTo>
                  <a:pt x="6" y="35"/>
                  <a:pt x="6" y="35"/>
                  <a:pt x="6" y="35"/>
                </a:cubicBezTo>
                <a:cubicBezTo>
                  <a:pt x="16" y="46"/>
                  <a:pt x="16" y="46"/>
                  <a:pt x="16" y="46"/>
                </a:cubicBezTo>
                <a:cubicBezTo>
                  <a:pt x="15" y="48"/>
                  <a:pt x="15" y="50"/>
                  <a:pt x="14" y="52"/>
                </a:cubicBezTo>
                <a:cubicBezTo>
                  <a:pt x="0" y="57"/>
                  <a:pt x="0" y="57"/>
                  <a:pt x="0" y="57"/>
                </a:cubicBezTo>
                <a:cubicBezTo>
                  <a:pt x="0" y="67"/>
                  <a:pt x="0" y="67"/>
                  <a:pt x="0" y="67"/>
                </a:cubicBezTo>
                <a:cubicBezTo>
                  <a:pt x="14" y="72"/>
                  <a:pt x="14" y="72"/>
                  <a:pt x="14" y="72"/>
                </a:cubicBezTo>
                <a:cubicBezTo>
                  <a:pt x="15" y="74"/>
                  <a:pt x="15" y="76"/>
                  <a:pt x="16" y="78"/>
                </a:cubicBezTo>
                <a:cubicBezTo>
                  <a:pt x="6" y="89"/>
                  <a:pt x="6" y="89"/>
                  <a:pt x="6" y="89"/>
                </a:cubicBezTo>
                <a:cubicBezTo>
                  <a:pt x="11" y="97"/>
                  <a:pt x="11" y="97"/>
                  <a:pt x="11" y="97"/>
                </a:cubicBezTo>
                <a:cubicBezTo>
                  <a:pt x="26" y="95"/>
                  <a:pt x="26" y="95"/>
                  <a:pt x="26" y="95"/>
                </a:cubicBezTo>
                <a:cubicBezTo>
                  <a:pt x="27" y="96"/>
                  <a:pt x="28" y="98"/>
                  <a:pt x="30" y="99"/>
                </a:cubicBezTo>
                <a:cubicBezTo>
                  <a:pt x="27" y="113"/>
                  <a:pt x="27" y="113"/>
                  <a:pt x="27" y="113"/>
                </a:cubicBezTo>
                <a:cubicBezTo>
                  <a:pt x="36" y="118"/>
                  <a:pt x="36" y="118"/>
                  <a:pt x="36" y="118"/>
                </a:cubicBezTo>
                <a:cubicBezTo>
                  <a:pt x="47" y="109"/>
                  <a:pt x="47" y="109"/>
                  <a:pt x="47" y="109"/>
                </a:cubicBezTo>
                <a:cubicBezTo>
                  <a:pt x="49" y="110"/>
                  <a:pt x="51" y="110"/>
                  <a:pt x="53" y="111"/>
                </a:cubicBezTo>
                <a:cubicBezTo>
                  <a:pt x="58" y="124"/>
                  <a:pt x="58" y="124"/>
                  <a:pt x="58" y="124"/>
                </a:cubicBezTo>
                <a:cubicBezTo>
                  <a:pt x="68" y="124"/>
                  <a:pt x="68" y="124"/>
                  <a:pt x="68" y="124"/>
                </a:cubicBezTo>
                <a:cubicBezTo>
                  <a:pt x="72" y="111"/>
                  <a:pt x="72" y="111"/>
                  <a:pt x="72" y="111"/>
                </a:cubicBezTo>
                <a:cubicBezTo>
                  <a:pt x="74" y="110"/>
                  <a:pt x="76" y="110"/>
                  <a:pt x="78" y="109"/>
                </a:cubicBezTo>
                <a:cubicBezTo>
                  <a:pt x="89" y="118"/>
                  <a:pt x="89" y="118"/>
                  <a:pt x="89" y="118"/>
                </a:cubicBezTo>
                <a:cubicBezTo>
                  <a:pt x="98" y="113"/>
                  <a:pt x="98" y="113"/>
                  <a:pt x="98" y="113"/>
                </a:cubicBezTo>
                <a:cubicBezTo>
                  <a:pt x="95" y="99"/>
                  <a:pt x="95" y="99"/>
                  <a:pt x="95" y="99"/>
                </a:cubicBezTo>
                <a:cubicBezTo>
                  <a:pt x="97" y="98"/>
                  <a:pt x="98" y="96"/>
                  <a:pt x="100" y="95"/>
                </a:cubicBezTo>
                <a:cubicBezTo>
                  <a:pt x="114" y="97"/>
                  <a:pt x="114" y="97"/>
                  <a:pt x="114" y="97"/>
                </a:cubicBezTo>
                <a:cubicBezTo>
                  <a:pt x="119" y="89"/>
                  <a:pt x="119" y="89"/>
                  <a:pt x="119" y="89"/>
                </a:cubicBezTo>
                <a:cubicBezTo>
                  <a:pt x="109" y="78"/>
                  <a:pt x="109" y="78"/>
                  <a:pt x="109" y="78"/>
                </a:cubicBezTo>
                <a:cubicBezTo>
                  <a:pt x="110" y="76"/>
                  <a:pt x="111" y="74"/>
                  <a:pt x="111" y="72"/>
                </a:cubicBezTo>
                <a:lnTo>
                  <a:pt x="125" y="67"/>
                </a:lnTo>
                <a:close/>
                <a:moveTo>
                  <a:pt x="63" y="87"/>
                </a:moveTo>
                <a:cubicBezTo>
                  <a:pt x="49" y="87"/>
                  <a:pt x="38" y="76"/>
                  <a:pt x="38" y="62"/>
                </a:cubicBezTo>
                <a:cubicBezTo>
                  <a:pt x="38" y="49"/>
                  <a:pt x="49" y="37"/>
                  <a:pt x="63" y="37"/>
                </a:cubicBezTo>
                <a:cubicBezTo>
                  <a:pt x="76" y="37"/>
                  <a:pt x="87" y="49"/>
                  <a:pt x="87" y="62"/>
                </a:cubicBezTo>
                <a:cubicBezTo>
                  <a:pt x="87" y="76"/>
                  <a:pt x="76" y="87"/>
                  <a:pt x="63" y="87"/>
                </a:cubicBezTo>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18" name="Freeform 13"/>
          <p:cNvSpPr>
            <a:spLocks noEditPoints="1"/>
          </p:cNvSpPr>
          <p:nvPr/>
        </p:nvSpPr>
        <p:spPr bwMode="auto">
          <a:xfrm>
            <a:off x="3609115" y="4294355"/>
            <a:ext cx="469699" cy="468489"/>
          </a:xfrm>
          <a:custGeom>
            <a:avLst/>
            <a:gdLst>
              <a:gd name="T0" fmla="*/ 365 w 365"/>
              <a:gd name="T1" fmla="*/ 159 h 365"/>
              <a:gd name="T2" fmla="*/ 359 w 365"/>
              <a:gd name="T3" fmla="*/ 131 h 365"/>
              <a:gd name="T4" fmla="*/ 316 w 365"/>
              <a:gd name="T5" fmla="*/ 125 h 365"/>
              <a:gd name="T6" fmla="*/ 308 w 365"/>
              <a:gd name="T7" fmla="*/ 109 h 365"/>
              <a:gd name="T8" fmla="*/ 329 w 365"/>
              <a:gd name="T9" fmla="*/ 71 h 365"/>
              <a:gd name="T10" fmla="*/ 309 w 365"/>
              <a:gd name="T11" fmla="*/ 49 h 365"/>
              <a:gd name="T12" fmla="*/ 269 w 365"/>
              <a:gd name="T13" fmla="*/ 66 h 365"/>
              <a:gd name="T14" fmla="*/ 269 w 365"/>
              <a:gd name="T15" fmla="*/ 66 h 365"/>
              <a:gd name="T16" fmla="*/ 254 w 365"/>
              <a:gd name="T17" fmla="*/ 56 h 365"/>
              <a:gd name="T18" fmla="*/ 254 w 365"/>
              <a:gd name="T19" fmla="*/ 56 h 365"/>
              <a:gd name="T20" fmla="*/ 253 w 365"/>
              <a:gd name="T21" fmla="*/ 13 h 365"/>
              <a:gd name="T22" fmla="*/ 226 w 365"/>
              <a:gd name="T23" fmla="*/ 4 h 365"/>
              <a:gd name="T24" fmla="*/ 199 w 365"/>
              <a:gd name="T25" fmla="*/ 39 h 365"/>
              <a:gd name="T26" fmla="*/ 199 w 365"/>
              <a:gd name="T27" fmla="*/ 39 h 365"/>
              <a:gd name="T28" fmla="*/ 181 w 365"/>
              <a:gd name="T29" fmla="*/ 38 h 365"/>
              <a:gd name="T30" fmla="*/ 181 w 365"/>
              <a:gd name="T31" fmla="*/ 38 h 365"/>
              <a:gd name="T32" fmla="*/ 159 w 365"/>
              <a:gd name="T33" fmla="*/ 0 h 365"/>
              <a:gd name="T34" fmla="*/ 131 w 365"/>
              <a:gd name="T35" fmla="*/ 6 h 365"/>
              <a:gd name="T36" fmla="*/ 125 w 365"/>
              <a:gd name="T37" fmla="*/ 50 h 365"/>
              <a:gd name="T38" fmla="*/ 125 w 365"/>
              <a:gd name="T39" fmla="*/ 50 h 365"/>
              <a:gd name="T40" fmla="*/ 109 w 365"/>
              <a:gd name="T41" fmla="*/ 58 h 365"/>
              <a:gd name="T42" fmla="*/ 109 w 365"/>
              <a:gd name="T43" fmla="*/ 58 h 365"/>
              <a:gd name="T44" fmla="*/ 71 w 365"/>
              <a:gd name="T45" fmla="*/ 37 h 365"/>
              <a:gd name="T46" fmla="*/ 49 w 365"/>
              <a:gd name="T47" fmla="*/ 56 h 365"/>
              <a:gd name="T48" fmla="*/ 66 w 365"/>
              <a:gd name="T49" fmla="*/ 96 h 365"/>
              <a:gd name="T50" fmla="*/ 66 w 365"/>
              <a:gd name="T51" fmla="*/ 96 h 365"/>
              <a:gd name="T52" fmla="*/ 56 w 365"/>
              <a:gd name="T53" fmla="*/ 111 h 365"/>
              <a:gd name="T54" fmla="*/ 13 w 365"/>
              <a:gd name="T55" fmla="*/ 112 h 365"/>
              <a:gd name="T56" fmla="*/ 4 w 365"/>
              <a:gd name="T57" fmla="*/ 139 h 365"/>
              <a:gd name="T58" fmla="*/ 38 w 365"/>
              <a:gd name="T59" fmla="*/ 166 h 365"/>
              <a:gd name="T60" fmla="*/ 37 w 365"/>
              <a:gd name="T61" fmla="*/ 184 h 365"/>
              <a:gd name="T62" fmla="*/ 0 w 365"/>
              <a:gd name="T63" fmla="*/ 206 h 365"/>
              <a:gd name="T64" fmla="*/ 6 w 365"/>
              <a:gd name="T65" fmla="*/ 235 h 365"/>
              <a:gd name="T66" fmla="*/ 49 w 365"/>
              <a:gd name="T67" fmla="*/ 240 h 365"/>
              <a:gd name="T68" fmla="*/ 57 w 365"/>
              <a:gd name="T69" fmla="*/ 257 h 365"/>
              <a:gd name="T70" fmla="*/ 37 w 365"/>
              <a:gd name="T71" fmla="*/ 294 h 365"/>
              <a:gd name="T72" fmla="*/ 56 w 365"/>
              <a:gd name="T73" fmla="*/ 316 h 365"/>
              <a:gd name="T74" fmla="*/ 96 w 365"/>
              <a:gd name="T75" fmla="*/ 299 h 365"/>
              <a:gd name="T76" fmla="*/ 111 w 365"/>
              <a:gd name="T77" fmla="*/ 310 h 365"/>
              <a:gd name="T78" fmla="*/ 112 w 365"/>
              <a:gd name="T79" fmla="*/ 352 h 365"/>
              <a:gd name="T80" fmla="*/ 140 w 365"/>
              <a:gd name="T81" fmla="*/ 361 h 365"/>
              <a:gd name="T82" fmla="*/ 166 w 365"/>
              <a:gd name="T83" fmla="*/ 327 h 365"/>
              <a:gd name="T84" fmla="*/ 184 w 365"/>
              <a:gd name="T85" fmla="*/ 328 h 365"/>
              <a:gd name="T86" fmla="*/ 207 w 365"/>
              <a:gd name="T87" fmla="*/ 365 h 365"/>
              <a:gd name="T88" fmla="*/ 235 w 365"/>
              <a:gd name="T89" fmla="*/ 359 h 365"/>
              <a:gd name="T90" fmla="*/ 240 w 365"/>
              <a:gd name="T91" fmla="*/ 317 h 365"/>
              <a:gd name="T92" fmla="*/ 257 w 365"/>
              <a:gd name="T93" fmla="*/ 308 h 365"/>
              <a:gd name="T94" fmla="*/ 295 w 365"/>
              <a:gd name="T95" fmla="*/ 329 h 365"/>
              <a:gd name="T96" fmla="*/ 316 w 365"/>
              <a:gd name="T97" fmla="*/ 309 h 365"/>
              <a:gd name="T98" fmla="*/ 299 w 365"/>
              <a:gd name="T99" fmla="*/ 270 h 365"/>
              <a:gd name="T100" fmla="*/ 310 w 365"/>
              <a:gd name="T101" fmla="*/ 254 h 365"/>
              <a:gd name="T102" fmla="*/ 353 w 365"/>
              <a:gd name="T103" fmla="*/ 253 h 365"/>
              <a:gd name="T104" fmla="*/ 361 w 365"/>
              <a:gd name="T105" fmla="*/ 226 h 365"/>
              <a:gd name="T106" fmla="*/ 327 w 365"/>
              <a:gd name="T107" fmla="*/ 200 h 365"/>
              <a:gd name="T108" fmla="*/ 328 w 365"/>
              <a:gd name="T109" fmla="*/ 181 h 365"/>
              <a:gd name="T110" fmla="*/ 365 w 365"/>
              <a:gd name="T111" fmla="*/ 159 h 365"/>
              <a:gd name="T112" fmla="*/ 198 w 365"/>
              <a:gd name="T113" fmla="*/ 254 h 365"/>
              <a:gd name="T114" fmla="*/ 111 w 365"/>
              <a:gd name="T115" fmla="*/ 198 h 365"/>
              <a:gd name="T116" fmla="*/ 168 w 365"/>
              <a:gd name="T117" fmla="*/ 112 h 365"/>
              <a:gd name="T118" fmla="*/ 254 w 365"/>
              <a:gd name="T119" fmla="*/ 168 h 365"/>
              <a:gd name="T120" fmla="*/ 198 w 365"/>
              <a:gd name="T121" fmla="*/ 254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5" h="365">
                <a:moveTo>
                  <a:pt x="365" y="159"/>
                </a:moveTo>
                <a:cubicBezTo>
                  <a:pt x="359" y="131"/>
                  <a:pt x="359" y="131"/>
                  <a:pt x="359" y="131"/>
                </a:cubicBezTo>
                <a:cubicBezTo>
                  <a:pt x="316" y="125"/>
                  <a:pt x="316" y="125"/>
                  <a:pt x="316" y="125"/>
                </a:cubicBezTo>
                <a:cubicBezTo>
                  <a:pt x="314" y="119"/>
                  <a:pt x="311" y="114"/>
                  <a:pt x="308" y="109"/>
                </a:cubicBezTo>
                <a:cubicBezTo>
                  <a:pt x="329" y="71"/>
                  <a:pt x="329" y="71"/>
                  <a:pt x="329" y="71"/>
                </a:cubicBezTo>
                <a:cubicBezTo>
                  <a:pt x="309" y="49"/>
                  <a:pt x="309" y="49"/>
                  <a:pt x="309" y="49"/>
                </a:cubicBezTo>
                <a:cubicBezTo>
                  <a:pt x="269" y="66"/>
                  <a:pt x="269" y="66"/>
                  <a:pt x="269" y="66"/>
                </a:cubicBezTo>
                <a:cubicBezTo>
                  <a:pt x="269" y="66"/>
                  <a:pt x="269" y="66"/>
                  <a:pt x="269" y="66"/>
                </a:cubicBezTo>
                <a:cubicBezTo>
                  <a:pt x="264" y="63"/>
                  <a:pt x="259" y="59"/>
                  <a:pt x="254" y="56"/>
                </a:cubicBezTo>
                <a:cubicBezTo>
                  <a:pt x="254" y="56"/>
                  <a:pt x="254" y="56"/>
                  <a:pt x="254" y="56"/>
                </a:cubicBezTo>
                <a:cubicBezTo>
                  <a:pt x="253" y="13"/>
                  <a:pt x="253" y="13"/>
                  <a:pt x="253" y="13"/>
                </a:cubicBezTo>
                <a:cubicBezTo>
                  <a:pt x="226" y="4"/>
                  <a:pt x="226" y="4"/>
                  <a:pt x="226" y="4"/>
                </a:cubicBezTo>
                <a:cubicBezTo>
                  <a:pt x="199" y="39"/>
                  <a:pt x="199" y="39"/>
                  <a:pt x="199" y="39"/>
                </a:cubicBezTo>
                <a:cubicBezTo>
                  <a:pt x="199" y="39"/>
                  <a:pt x="199" y="39"/>
                  <a:pt x="199" y="39"/>
                </a:cubicBezTo>
                <a:cubicBezTo>
                  <a:pt x="194" y="38"/>
                  <a:pt x="187" y="38"/>
                  <a:pt x="181" y="38"/>
                </a:cubicBezTo>
                <a:cubicBezTo>
                  <a:pt x="181" y="38"/>
                  <a:pt x="181" y="38"/>
                  <a:pt x="181" y="38"/>
                </a:cubicBezTo>
                <a:cubicBezTo>
                  <a:pt x="159" y="0"/>
                  <a:pt x="159" y="0"/>
                  <a:pt x="159" y="0"/>
                </a:cubicBezTo>
                <a:cubicBezTo>
                  <a:pt x="131" y="6"/>
                  <a:pt x="131" y="6"/>
                  <a:pt x="131" y="6"/>
                </a:cubicBezTo>
                <a:cubicBezTo>
                  <a:pt x="125" y="50"/>
                  <a:pt x="125" y="50"/>
                  <a:pt x="125" y="50"/>
                </a:cubicBezTo>
                <a:cubicBezTo>
                  <a:pt x="125" y="50"/>
                  <a:pt x="125" y="50"/>
                  <a:pt x="125" y="50"/>
                </a:cubicBezTo>
                <a:cubicBezTo>
                  <a:pt x="120" y="52"/>
                  <a:pt x="114" y="55"/>
                  <a:pt x="109" y="58"/>
                </a:cubicBezTo>
                <a:cubicBezTo>
                  <a:pt x="109" y="58"/>
                  <a:pt x="109" y="58"/>
                  <a:pt x="109" y="58"/>
                </a:cubicBezTo>
                <a:cubicBezTo>
                  <a:pt x="71" y="37"/>
                  <a:pt x="71" y="37"/>
                  <a:pt x="71" y="37"/>
                </a:cubicBezTo>
                <a:cubicBezTo>
                  <a:pt x="49" y="56"/>
                  <a:pt x="49" y="56"/>
                  <a:pt x="49" y="56"/>
                </a:cubicBezTo>
                <a:cubicBezTo>
                  <a:pt x="66" y="96"/>
                  <a:pt x="66" y="96"/>
                  <a:pt x="66" y="96"/>
                </a:cubicBezTo>
                <a:cubicBezTo>
                  <a:pt x="66" y="96"/>
                  <a:pt x="66" y="96"/>
                  <a:pt x="66" y="96"/>
                </a:cubicBezTo>
                <a:cubicBezTo>
                  <a:pt x="63" y="101"/>
                  <a:pt x="59" y="106"/>
                  <a:pt x="56" y="111"/>
                </a:cubicBezTo>
                <a:cubicBezTo>
                  <a:pt x="13" y="112"/>
                  <a:pt x="13" y="112"/>
                  <a:pt x="13" y="112"/>
                </a:cubicBezTo>
                <a:cubicBezTo>
                  <a:pt x="4" y="139"/>
                  <a:pt x="4" y="139"/>
                  <a:pt x="4" y="139"/>
                </a:cubicBezTo>
                <a:cubicBezTo>
                  <a:pt x="38" y="166"/>
                  <a:pt x="38" y="166"/>
                  <a:pt x="38" y="166"/>
                </a:cubicBezTo>
                <a:cubicBezTo>
                  <a:pt x="38" y="172"/>
                  <a:pt x="37" y="178"/>
                  <a:pt x="37" y="184"/>
                </a:cubicBezTo>
                <a:cubicBezTo>
                  <a:pt x="0" y="206"/>
                  <a:pt x="0" y="206"/>
                  <a:pt x="0" y="206"/>
                </a:cubicBezTo>
                <a:cubicBezTo>
                  <a:pt x="6" y="235"/>
                  <a:pt x="6" y="235"/>
                  <a:pt x="6" y="235"/>
                </a:cubicBezTo>
                <a:cubicBezTo>
                  <a:pt x="49" y="240"/>
                  <a:pt x="49" y="240"/>
                  <a:pt x="49" y="240"/>
                </a:cubicBezTo>
                <a:cubicBezTo>
                  <a:pt x="52" y="246"/>
                  <a:pt x="54" y="251"/>
                  <a:pt x="57" y="257"/>
                </a:cubicBezTo>
                <a:cubicBezTo>
                  <a:pt x="37" y="294"/>
                  <a:pt x="37" y="294"/>
                  <a:pt x="37" y="294"/>
                </a:cubicBezTo>
                <a:cubicBezTo>
                  <a:pt x="56" y="316"/>
                  <a:pt x="56" y="316"/>
                  <a:pt x="56" y="316"/>
                </a:cubicBezTo>
                <a:cubicBezTo>
                  <a:pt x="96" y="299"/>
                  <a:pt x="96" y="299"/>
                  <a:pt x="96" y="299"/>
                </a:cubicBezTo>
                <a:cubicBezTo>
                  <a:pt x="101" y="303"/>
                  <a:pt x="106" y="306"/>
                  <a:pt x="111" y="310"/>
                </a:cubicBezTo>
                <a:cubicBezTo>
                  <a:pt x="112" y="352"/>
                  <a:pt x="112" y="352"/>
                  <a:pt x="112" y="352"/>
                </a:cubicBezTo>
                <a:cubicBezTo>
                  <a:pt x="140" y="361"/>
                  <a:pt x="140" y="361"/>
                  <a:pt x="140" y="361"/>
                </a:cubicBezTo>
                <a:cubicBezTo>
                  <a:pt x="166" y="327"/>
                  <a:pt x="166" y="327"/>
                  <a:pt x="166" y="327"/>
                </a:cubicBezTo>
                <a:cubicBezTo>
                  <a:pt x="172" y="328"/>
                  <a:pt x="178" y="328"/>
                  <a:pt x="184" y="328"/>
                </a:cubicBezTo>
                <a:cubicBezTo>
                  <a:pt x="207" y="365"/>
                  <a:pt x="207" y="365"/>
                  <a:pt x="207" y="365"/>
                </a:cubicBezTo>
                <a:cubicBezTo>
                  <a:pt x="235" y="359"/>
                  <a:pt x="235" y="359"/>
                  <a:pt x="235" y="359"/>
                </a:cubicBezTo>
                <a:cubicBezTo>
                  <a:pt x="240" y="317"/>
                  <a:pt x="240" y="317"/>
                  <a:pt x="240" y="317"/>
                </a:cubicBezTo>
                <a:cubicBezTo>
                  <a:pt x="246" y="314"/>
                  <a:pt x="252" y="311"/>
                  <a:pt x="257" y="308"/>
                </a:cubicBezTo>
                <a:cubicBezTo>
                  <a:pt x="295" y="329"/>
                  <a:pt x="295" y="329"/>
                  <a:pt x="295" y="329"/>
                </a:cubicBezTo>
                <a:cubicBezTo>
                  <a:pt x="316" y="309"/>
                  <a:pt x="316" y="309"/>
                  <a:pt x="316" y="309"/>
                </a:cubicBezTo>
                <a:cubicBezTo>
                  <a:pt x="299" y="270"/>
                  <a:pt x="299" y="270"/>
                  <a:pt x="299" y="270"/>
                </a:cubicBezTo>
                <a:cubicBezTo>
                  <a:pt x="303" y="265"/>
                  <a:pt x="306" y="260"/>
                  <a:pt x="310" y="254"/>
                </a:cubicBezTo>
                <a:cubicBezTo>
                  <a:pt x="353" y="253"/>
                  <a:pt x="353" y="253"/>
                  <a:pt x="353" y="253"/>
                </a:cubicBezTo>
                <a:cubicBezTo>
                  <a:pt x="361" y="226"/>
                  <a:pt x="361" y="226"/>
                  <a:pt x="361" y="226"/>
                </a:cubicBezTo>
                <a:cubicBezTo>
                  <a:pt x="327" y="200"/>
                  <a:pt x="327" y="200"/>
                  <a:pt x="327" y="200"/>
                </a:cubicBezTo>
                <a:cubicBezTo>
                  <a:pt x="328" y="194"/>
                  <a:pt x="328" y="187"/>
                  <a:pt x="328" y="181"/>
                </a:cubicBezTo>
                <a:lnTo>
                  <a:pt x="365" y="159"/>
                </a:lnTo>
                <a:close/>
                <a:moveTo>
                  <a:pt x="198" y="254"/>
                </a:moveTo>
                <a:cubicBezTo>
                  <a:pt x="158" y="263"/>
                  <a:pt x="120" y="238"/>
                  <a:pt x="111" y="198"/>
                </a:cubicBezTo>
                <a:cubicBezTo>
                  <a:pt x="103" y="159"/>
                  <a:pt x="128" y="120"/>
                  <a:pt x="168" y="112"/>
                </a:cubicBezTo>
                <a:cubicBezTo>
                  <a:pt x="207" y="103"/>
                  <a:pt x="246" y="129"/>
                  <a:pt x="254" y="168"/>
                </a:cubicBezTo>
                <a:cubicBezTo>
                  <a:pt x="262" y="207"/>
                  <a:pt x="237" y="246"/>
                  <a:pt x="198" y="254"/>
                </a:cubicBezTo>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19" name="Freeform 14"/>
          <p:cNvSpPr>
            <a:spLocks noEditPoints="1"/>
          </p:cNvSpPr>
          <p:nvPr/>
        </p:nvSpPr>
        <p:spPr bwMode="auto">
          <a:xfrm>
            <a:off x="2760509" y="4308882"/>
            <a:ext cx="464856" cy="463646"/>
          </a:xfrm>
          <a:custGeom>
            <a:avLst/>
            <a:gdLst>
              <a:gd name="T0" fmla="*/ 363 w 363"/>
              <a:gd name="T1" fmla="*/ 150 h 362"/>
              <a:gd name="T2" fmla="*/ 355 w 363"/>
              <a:gd name="T3" fmla="*/ 122 h 362"/>
              <a:gd name="T4" fmla="*/ 312 w 363"/>
              <a:gd name="T5" fmla="*/ 118 h 362"/>
              <a:gd name="T6" fmla="*/ 303 w 363"/>
              <a:gd name="T7" fmla="*/ 103 h 362"/>
              <a:gd name="T8" fmla="*/ 323 w 363"/>
              <a:gd name="T9" fmla="*/ 64 h 362"/>
              <a:gd name="T10" fmla="*/ 303 w 363"/>
              <a:gd name="T11" fmla="*/ 43 h 362"/>
              <a:gd name="T12" fmla="*/ 263 w 363"/>
              <a:gd name="T13" fmla="*/ 61 h 362"/>
              <a:gd name="T14" fmla="*/ 263 w 363"/>
              <a:gd name="T15" fmla="*/ 61 h 362"/>
              <a:gd name="T16" fmla="*/ 248 w 363"/>
              <a:gd name="T17" fmla="*/ 52 h 362"/>
              <a:gd name="T18" fmla="*/ 248 w 363"/>
              <a:gd name="T19" fmla="*/ 52 h 362"/>
              <a:gd name="T20" fmla="*/ 245 w 363"/>
              <a:gd name="T21" fmla="*/ 9 h 362"/>
              <a:gd name="T22" fmla="*/ 217 w 363"/>
              <a:gd name="T23" fmla="*/ 1 h 362"/>
              <a:gd name="T24" fmla="*/ 192 w 363"/>
              <a:gd name="T25" fmla="*/ 37 h 362"/>
              <a:gd name="T26" fmla="*/ 192 w 363"/>
              <a:gd name="T27" fmla="*/ 37 h 362"/>
              <a:gd name="T28" fmla="*/ 174 w 363"/>
              <a:gd name="T29" fmla="*/ 36 h 362"/>
              <a:gd name="T30" fmla="*/ 174 w 363"/>
              <a:gd name="T31" fmla="*/ 36 h 362"/>
              <a:gd name="T32" fmla="*/ 150 w 363"/>
              <a:gd name="T33" fmla="*/ 0 h 362"/>
              <a:gd name="T34" fmla="*/ 122 w 363"/>
              <a:gd name="T35" fmla="*/ 7 h 362"/>
              <a:gd name="T36" fmla="*/ 118 w 363"/>
              <a:gd name="T37" fmla="*/ 50 h 362"/>
              <a:gd name="T38" fmla="*/ 119 w 363"/>
              <a:gd name="T39" fmla="*/ 50 h 362"/>
              <a:gd name="T40" fmla="*/ 103 w 363"/>
              <a:gd name="T41" fmla="*/ 59 h 362"/>
              <a:gd name="T42" fmla="*/ 103 w 363"/>
              <a:gd name="T43" fmla="*/ 59 h 362"/>
              <a:gd name="T44" fmla="*/ 64 w 363"/>
              <a:gd name="T45" fmla="*/ 40 h 362"/>
              <a:gd name="T46" fmla="*/ 43 w 363"/>
              <a:gd name="T47" fmla="*/ 60 h 362"/>
              <a:gd name="T48" fmla="*/ 62 w 363"/>
              <a:gd name="T49" fmla="*/ 99 h 362"/>
              <a:gd name="T50" fmla="*/ 62 w 363"/>
              <a:gd name="T51" fmla="*/ 99 h 362"/>
              <a:gd name="T52" fmla="*/ 52 w 363"/>
              <a:gd name="T53" fmla="*/ 115 h 362"/>
              <a:gd name="T54" fmla="*/ 9 w 363"/>
              <a:gd name="T55" fmla="*/ 117 h 362"/>
              <a:gd name="T56" fmla="*/ 1 w 363"/>
              <a:gd name="T57" fmla="*/ 145 h 362"/>
              <a:gd name="T58" fmla="*/ 36 w 363"/>
              <a:gd name="T59" fmla="*/ 170 h 362"/>
              <a:gd name="T60" fmla="*/ 36 w 363"/>
              <a:gd name="T61" fmla="*/ 188 h 362"/>
              <a:gd name="T62" fmla="*/ 0 w 363"/>
              <a:gd name="T63" fmla="*/ 212 h 362"/>
              <a:gd name="T64" fmla="*/ 7 w 363"/>
              <a:gd name="T65" fmla="*/ 240 h 362"/>
              <a:gd name="T66" fmla="*/ 50 w 363"/>
              <a:gd name="T67" fmla="*/ 244 h 362"/>
              <a:gd name="T68" fmla="*/ 59 w 363"/>
              <a:gd name="T69" fmla="*/ 260 h 362"/>
              <a:gd name="T70" fmla="*/ 40 w 363"/>
              <a:gd name="T71" fmla="*/ 299 h 362"/>
              <a:gd name="T72" fmla="*/ 60 w 363"/>
              <a:gd name="T73" fmla="*/ 319 h 362"/>
              <a:gd name="T74" fmla="*/ 99 w 363"/>
              <a:gd name="T75" fmla="*/ 301 h 362"/>
              <a:gd name="T76" fmla="*/ 115 w 363"/>
              <a:gd name="T77" fmla="*/ 311 h 362"/>
              <a:gd name="T78" fmla="*/ 117 w 363"/>
              <a:gd name="T79" fmla="*/ 354 h 362"/>
              <a:gd name="T80" fmla="*/ 145 w 363"/>
              <a:gd name="T81" fmla="*/ 362 h 362"/>
              <a:gd name="T82" fmla="*/ 170 w 363"/>
              <a:gd name="T83" fmla="*/ 326 h 362"/>
              <a:gd name="T84" fmla="*/ 189 w 363"/>
              <a:gd name="T85" fmla="*/ 327 h 362"/>
              <a:gd name="T86" fmla="*/ 212 w 363"/>
              <a:gd name="T87" fmla="*/ 362 h 362"/>
              <a:gd name="T88" fmla="*/ 240 w 363"/>
              <a:gd name="T89" fmla="*/ 355 h 362"/>
              <a:gd name="T90" fmla="*/ 244 w 363"/>
              <a:gd name="T91" fmla="*/ 313 h 362"/>
              <a:gd name="T92" fmla="*/ 260 w 363"/>
              <a:gd name="T93" fmla="*/ 304 h 362"/>
              <a:gd name="T94" fmla="*/ 299 w 363"/>
              <a:gd name="T95" fmla="*/ 323 h 362"/>
              <a:gd name="T96" fmla="*/ 319 w 363"/>
              <a:gd name="T97" fmla="*/ 303 h 362"/>
              <a:gd name="T98" fmla="*/ 301 w 363"/>
              <a:gd name="T99" fmla="*/ 264 h 362"/>
              <a:gd name="T100" fmla="*/ 311 w 363"/>
              <a:gd name="T101" fmla="*/ 248 h 362"/>
              <a:gd name="T102" fmla="*/ 354 w 363"/>
              <a:gd name="T103" fmla="*/ 245 h 362"/>
              <a:gd name="T104" fmla="*/ 362 w 363"/>
              <a:gd name="T105" fmla="*/ 217 h 362"/>
              <a:gd name="T106" fmla="*/ 326 w 363"/>
              <a:gd name="T107" fmla="*/ 192 h 362"/>
              <a:gd name="T108" fmla="*/ 326 w 363"/>
              <a:gd name="T109" fmla="*/ 174 h 362"/>
              <a:gd name="T110" fmla="*/ 363 w 363"/>
              <a:gd name="T111" fmla="*/ 150 h 362"/>
              <a:gd name="T112" fmla="*/ 199 w 363"/>
              <a:gd name="T113" fmla="*/ 252 h 362"/>
              <a:gd name="T114" fmla="*/ 111 w 363"/>
              <a:gd name="T115" fmla="*/ 199 h 362"/>
              <a:gd name="T116" fmla="*/ 163 w 363"/>
              <a:gd name="T117" fmla="*/ 111 h 362"/>
              <a:gd name="T118" fmla="*/ 252 w 363"/>
              <a:gd name="T119" fmla="*/ 164 h 362"/>
              <a:gd name="T120" fmla="*/ 199 w 363"/>
              <a:gd name="T121" fmla="*/ 25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3" h="362">
                <a:moveTo>
                  <a:pt x="363" y="150"/>
                </a:moveTo>
                <a:cubicBezTo>
                  <a:pt x="355" y="122"/>
                  <a:pt x="355" y="122"/>
                  <a:pt x="355" y="122"/>
                </a:cubicBezTo>
                <a:cubicBezTo>
                  <a:pt x="312" y="118"/>
                  <a:pt x="312" y="118"/>
                  <a:pt x="312" y="118"/>
                </a:cubicBezTo>
                <a:cubicBezTo>
                  <a:pt x="310" y="113"/>
                  <a:pt x="307" y="108"/>
                  <a:pt x="303" y="103"/>
                </a:cubicBezTo>
                <a:cubicBezTo>
                  <a:pt x="323" y="64"/>
                  <a:pt x="323" y="64"/>
                  <a:pt x="323" y="64"/>
                </a:cubicBezTo>
                <a:cubicBezTo>
                  <a:pt x="303" y="43"/>
                  <a:pt x="303" y="43"/>
                  <a:pt x="303" y="43"/>
                </a:cubicBezTo>
                <a:cubicBezTo>
                  <a:pt x="263" y="61"/>
                  <a:pt x="263" y="61"/>
                  <a:pt x="263" y="61"/>
                </a:cubicBezTo>
                <a:cubicBezTo>
                  <a:pt x="263" y="61"/>
                  <a:pt x="263" y="61"/>
                  <a:pt x="263" y="61"/>
                </a:cubicBezTo>
                <a:cubicBezTo>
                  <a:pt x="258" y="58"/>
                  <a:pt x="253" y="55"/>
                  <a:pt x="248" y="52"/>
                </a:cubicBezTo>
                <a:cubicBezTo>
                  <a:pt x="248" y="52"/>
                  <a:pt x="248" y="52"/>
                  <a:pt x="248" y="52"/>
                </a:cubicBezTo>
                <a:cubicBezTo>
                  <a:pt x="245" y="9"/>
                  <a:pt x="245" y="9"/>
                  <a:pt x="245" y="9"/>
                </a:cubicBezTo>
                <a:cubicBezTo>
                  <a:pt x="217" y="1"/>
                  <a:pt x="217" y="1"/>
                  <a:pt x="217" y="1"/>
                </a:cubicBezTo>
                <a:cubicBezTo>
                  <a:pt x="192" y="37"/>
                  <a:pt x="192" y="37"/>
                  <a:pt x="192" y="37"/>
                </a:cubicBezTo>
                <a:cubicBezTo>
                  <a:pt x="192" y="37"/>
                  <a:pt x="192" y="37"/>
                  <a:pt x="192" y="37"/>
                </a:cubicBezTo>
                <a:cubicBezTo>
                  <a:pt x="186" y="36"/>
                  <a:pt x="180" y="36"/>
                  <a:pt x="174" y="36"/>
                </a:cubicBezTo>
                <a:cubicBezTo>
                  <a:pt x="174" y="36"/>
                  <a:pt x="174" y="36"/>
                  <a:pt x="174" y="36"/>
                </a:cubicBezTo>
                <a:cubicBezTo>
                  <a:pt x="150" y="0"/>
                  <a:pt x="150" y="0"/>
                  <a:pt x="150" y="0"/>
                </a:cubicBezTo>
                <a:cubicBezTo>
                  <a:pt x="122" y="7"/>
                  <a:pt x="122" y="7"/>
                  <a:pt x="122" y="7"/>
                </a:cubicBezTo>
                <a:cubicBezTo>
                  <a:pt x="118" y="50"/>
                  <a:pt x="118" y="50"/>
                  <a:pt x="118" y="50"/>
                </a:cubicBezTo>
                <a:cubicBezTo>
                  <a:pt x="119" y="50"/>
                  <a:pt x="119" y="50"/>
                  <a:pt x="119" y="50"/>
                </a:cubicBezTo>
                <a:cubicBezTo>
                  <a:pt x="113" y="53"/>
                  <a:pt x="108" y="56"/>
                  <a:pt x="103" y="59"/>
                </a:cubicBezTo>
                <a:cubicBezTo>
                  <a:pt x="103" y="59"/>
                  <a:pt x="103" y="59"/>
                  <a:pt x="103" y="59"/>
                </a:cubicBezTo>
                <a:cubicBezTo>
                  <a:pt x="64" y="40"/>
                  <a:pt x="64" y="40"/>
                  <a:pt x="64" y="40"/>
                </a:cubicBezTo>
                <a:cubicBezTo>
                  <a:pt x="43" y="60"/>
                  <a:pt x="43" y="60"/>
                  <a:pt x="43" y="60"/>
                </a:cubicBezTo>
                <a:cubicBezTo>
                  <a:pt x="62" y="99"/>
                  <a:pt x="62" y="99"/>
                  <a:pt x="62" y="99"/>
                </a:cubicBezTo>
                <a:cubicBezTo>
                  <a:pt x="62" y="99"/>
                  <a:pt x="62" y="99"/>
                  <a:pt x="62" y="99"/>
                </a:cubicBezTo>
                <a:cubicBezTo>
                  <a:pt x="58" y="104"/>
                  <a:pt x="55" y="109"/>
                  <a:pt x="52" y="115"/>
                </a:cubicBezTo>
                <a:cubicBezTo>
                  <a:pt x="9" y="117"/>
                  <a:pt x="9" y="117"/>
                  <a:pt x="9" y="117"/>
                </a:cubicBezTo>
                <a:cubicBezTo>
                  <a:pt x="1" y="145"/>
                  <a:pt x="1" y="145"/>
                  <a:pt x="1" y="145"/>
                </a:cubicBezTo>
                <a:cubicBezTo>
                  <a:pt x="36" y="170"/>
                  <a:pt x="36" y="170"/>
                  <a:pt x="36" y="170"/>
                </a:cubicBezTo>
                <a:cubicBezTo>
                  <a:pt x="36" y="176"/>
                  <a:pt x="36" y="182"/>
                  <a:pt x="36" y="188"/>
                </a:cubicBezTo>
                <a:cubicBezTo>
                  <a:pt x="0" y="212"/>
                  <a:pt x="0" y="212"/>
                  <a:pt x="0" y="212"/>
                </a:cubicBezTo>
                <a:cubicBezTo>
                  <a:pt x="7" y="240"/>
                  <a:pt x="7" y="240"/>
                  <a:pt x="7" y="240"/>
                </a:cubicBezTo>
                <a:cubicBezTo>
                  <a:pt x="50" y="244"/>
                  <a:pt x="50" y="244"/>
                  <a:pt x="50" y="244"/>
                </a:cubicBezTo>
                <a:cubicBezTo>
                  <a:pt x="53" y="249"/>
                  <a:pt x="56" y="255"/>
                  <a:pt x="59" y="260"/>
                </a:cubicBezTo>
                <a:cubicBezTo>
                  <a:pt x="40" y="299"/>
                  <a:pt x="40" y="299"/>
                  <a:pt x="40" y="299"/>
                </a:cubicBezTo>
                <a:cubicBezTo>
                  <a:pt x="60" y="319"/>
                  <a:pt x="60" y="319"/>
                  <a:pt x="60" y="319"/>
                </a:cubicBezTo>
                <a:cubicBezTo>
                  <a:pt x="99" y="301"/>
                  <a:pt x="99" y="301"/>
                  <a:pt x="99" y="301"/>
                </a:cubicBezTo>
                <a:cubicBezTo>
                  <a:pt x="104" y="305"/>
                  <a:pt x="109" y="308"/>
                  <a:pt x="115" y="311"/>
                </a:cubicBezTo>
                <a:cubicBezTo>
                  <a:pt x="117" y="354"/>
                  <a:pt x="117" y="354"/>
                  <a:pt x="117" y="354"/>
                </a:cubicBezTo>
                <a:cubicBezTo>
                  <a:pt x="145" y="362"/>
                  <a:pt x="145" y="362"/>
                  <a:pt x="145" y="362"/>
                </a:cubicBezTo>
                <a:cubicBezTo>
                  <a:pt x="170" y="326"/>
                  <a:pt x="170" y="326"/>
                  <a:pt x="170" y="326"/>
                </a:cubicBezTo>
                <a:cubicBezTo>
                  <a:pt x="176" y="327"/>
                  <a:pt x="182" y="327"/>
                  <a:pt x="189" y="327"/>
                </a:cubicBezTo>
                <a:cubicBezTo>
                  <a:pt x="212" y="362"/>
                  <a:pt x="212" y="362"/>
                  <a:pt x="212" y="362"/>
                </a:cubicBezTo>
                <a:cubicBezTo>
                  <a:pt x="240" y="355"/>
                  <a:pt x="240" y="355"/>
                  <a:pt x="240" y="355"/>
                </a:cubicBezTo>
                <a:cubicBezTo>
                  <a:pt x="244" y="313"/>
                  <a:pt x="244" y="313"/>
                  <a:pt x="244" y="313"/>
                </a:cubicBezTo>
                <a:cubicBezTo>
                  <a:pt x="250" y="310"/>
                  <a:pt x="255" y="307"/>
                  <a:pt x="260" y="304"/>
                </a:cubicBezTo>
                <a:cubicBezTo>
                  <a:pt x="299" y="323"/>
                  <a:pt x="299" y="323"/>
                  <a:pt x="299" y="323"/>
                </a:cubicBezTo>
                <a:cubicBezTo>
                  <a:pt x="319" y="303"/>
                  <a:pt x="319" y="303"/>
                  <a:pt x="319" y="303"/>
                </a:cubicBezTo>
                <a:cubicBezTo>
                  <a:pt x="301" y="264"/>
                  <a:pt x="301" y="264"/>
                  <a:pt x="301" y="264"/>
                </a:cubicBezTo>
                <a:cubicBezTo>
                  <a:pt x="305" y="259"/>
                  <a:pt x="308" y="253"/>
                  <a:pt x="311" y="248"/>
                </a:cubicBezTo>
                <a:cubicBezTo>
                  <a:pt x="354" y="245"/>
                  <a:pt x="354" y="245"/>
                  <a:pt x="354" y="245"/>
                </a:cubicBezTo>
                <a:cubicBezTo>
                  <a:pt x="362" y="217"/>
                  <a:pt x="362" y="217"/>
                  <a:pt x="362" y="217"/>
                </a:cubicBezTo>
                <a:cubicBezTo>
                  <a:pt x="326" y="192"/>
                  <a:pt x="326" y="192"/>
                  <a:pt x="326" y="192"/>
                </a:cubicBezTo>
                <a:cubicBezTo>
                  <a:pt x="327" y="186"/>
                  <a:pt x="327" y="180"/>
                  <a:pt x="326" y="174"/>
                </a:cubicBezTo>
                <a:lnTo>
                  <a:pt x="363" y="150"/>
                </a:lnTo>
                <a:close/>
                <a:moveTo>
                  <a:pt x="199" y="252"/>
                </a:moveTo>
                <a:cubicBezTo>
                  <a:pt x="160" y="262"/>
                  <a:pt x="120" y="239"/>
                  <a:pt x="111" y="199"/>
                </a:cubicBezTo>
                <a:cubicBezTo>
                  <a:pt x="101" y="160"/>
                  <a:pt x="124" y="121"/>
                  <a:pt x="163" y="111"/>
                </a:cubicBezTo>
                <a:cubicBezTo>
                  <a:pt x="203" y="101"/>
                  <a:pt x="242" y="125"/>
                  <a:pt x="252" y="164"/>
                </a:cubicBezTo>
                <a:cubicBezTo>
                  <a:pt x="262" y="203"/>
                  <a:pt x="238" y="242"/>
                  <a:pt x="199" y="252"/>
                </a:cubicBezTo>
              </a:path>
            </a:pathLst>
          </a:custGeom>
          <a:solidFill>
            <a:schemeClr val="accent2"/>
          </a:solidFill>
          <a:ln>
            <a:noFill/>
          </a:ln>
        </p:spPr>
        <p:txBody>
          <a:bodyPr vert="horz" wrap="square" lIns="91440" tIns="45720" rIns="91440" bIns="45720" numCol="1" anchor="t" anchorCtr="0" compatLnSpc="1"/>
          <a:lstStyle/>
          <a:p>
            <a:endParaRPr lang="zh-CN" alt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1">
              <a:rPr lang="zh-CN" altLang="en-US" smtClean="0"/>
              <a:t>2017/10/24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lvl1pPr>
              <a:defRPr/>
            </a:lvl1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E17D260D-FE41-40B2-9EB9-CD14A8F59D14}" type="datetime1">
              <a:rPr lang="zh-CN" altLang="en-US" smtClean="0"/>
              <a:t>2017/10/24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CDB5882-794A-42BF-A1CD-08345D62BD55}" type="slidenum">
              <a:rPr lang="zh-CN" altLang="en-US" smtClean="0"/>
              <a:t>‹#›</a:t>
            </a:fld>
            <a:endParaRPr lang="zh-CN" alt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8" name="TextBox 32"/>
          <p:cNvSpPr txBox="1">
            <a:spLocks noChangeArrowheads="1"/>
          </p:cNvSpPr>
          <p:nvPr>
            <p:custDataLst>
              <p:tags r:id="rId1"/>
            </p:custDataLst>
          </p:nvPr>
        </p:nvSpPr>
        <p:spPr bwMode="auto">
          <a:xfrm>
            <a:off x="4206699" y="1543868"/>
            <a:ext cx="3778599" cy="377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rmAutofit/>
          </a:bodyPr>
          <a:lstStyle>
            <a:lvl1pPr eaLnBrk="0" hangingPunct="0">
              <a:defRPr>
                <a:solidFill>
                  <a:schemeClr val="tx1"/>
                </a:solidFill>
                <a:latin typeface="Calibri" charset="0"/>
                <a:ea typeface="宋体" charset="-122"/>
              </a:defRPr>
            </a:lvl1pPr>
            <a:lvl2pPr marL="742950" indent="-285750" eaLnBrk="0" hangingPunct="0">
              <a:defRPr>
                <a:solidFill>
                  <a:schemeClr val="tx1"/>
                </a:solidFill>
                <a:latin typeface="Calibri" charset="0"/>
                <a:ea typeface="宋体" charset="-122"/>
              </a:defRPr>
            </a:lvl2pPr>
            <a:lvl3pPr marL="1143000" indent="-228600" eaLnBrk="0" hangingPunct="0">
              <a:defRPr>
                <a:solidFill>
                  <a:schemeClr val="tx1"/>
                </a:solidFill>
                <a:latin typeface="Calibri" charset="0"/>
                <a:ea typeface="宋体" charset="-122"/>
              </a:defRPr>
            </a:lvl3pPr>
            <a:lvl4pPr marL="1600200" indent="-228600" eaLnBrk="0" hangingPunct="0">
              <a:defRPr>
                <a:solidFill>
                  <a:schemeClr val="tx1"/>
                </a:solidFill>
                <a:latin typeface="Calibri" charset="0"/>
                <a:ea typeface="宋体" charset="-122"/>
              </a:defRPr>
            </a:lvl4pPr>
            <a:lvl5pPr marL="2057400" indent="-228600" eaLnBrk="0" hangingPunct="0">
              <a:defRPr>
                <a:solidFill>
                  <a:schemeClr val="tx1"/>
                </a:solidFill>
                <a:latin typeface="Calibri"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charset="0"/>
                <a:ea typeface="宋体" charset="-122"/>
              </a:defRPr>
            </a:lvl9pPr>
          </a:lstStyle>
          <a:p>
            <a:pPr eaLnBrk="1" hangingPunct="1"/>
            <a:r>
              <a:rPr lang="en-US" altLang="zh-CN" sz="23900" dirty="0">
                <a:solidFill>
                  <a:schemeClr val="bg2">
                    <a:lumMod val="10000"/>
                    <a:alpha val="27000"/>
                  </a:schemeClr>
                </a:solidFill>
                <a:latin typeface="微软雅黑" pitchFamily="34" charset="-122"/>
                <a:ea typeface="微软雅黑" pitchFamily="34" charset="-122"/>
              </a:rPr>
              <a:t>01</a:t>
            </a:r>
            <a:endParaRPr lang="zh-CN" altLang="en-US" sz="13800" dirty="0">
              <a:solidFill>
                <a:schemeClr val="bg2">
                  <a:lumMod val="10000"/>
                  <a:alpha val="27000"/>
                </a:schemeClr>
              </a:solidFill>
              <a:latin typeface="微软雅黑" pitchFamily="34" charset="-122"/>
              <a:ea typeface="微软雅黑" pitchFamily="34" charset="-122"/>
            </a:endParaRPr>
          </a:p>
        </p:txBody>
      </p:sp>
      <p:sp>
        <p:nvSpPr>
          <p:cNvPr id="2" name="标题 1"/>
          <p:cNvSpPr>
            <a:spLocks noGrp="1"/>
          </p:cNvSpPr>
          <p:nvPr>
            <p:ph type="title" hasCustomPrompt="1"/>
          </p:nvPr>
        </p:nvSpPr>
        <p:spPr>
          <a:xfrm>
            <a:off x="3377207" y="1117550"/>
            <a:ext cx="5437583" cy="2852737"/>
          </a:xfrm>
        </p:spPr>
        <p:txBody>
          <a:bodyPr anchor="b">
            <a:normAutofit/>
          </a:bodyPr>
          <a:lstStyle>
            <a:lvl1pPr algn="ctr">
              <a:defRPr sz="4400"/>
            </a:lvl1pPr>
          </a:lstStyle>
          <a:p>
            <a:r>
              <a:rPr lang="zh-CN" altLang="en-US" dirty="0"/>
              <a:t>编辑标题</a:t>
            </a:r>
          </a:p>
        </p:txBody>
      </p:sp>
      <p:sp>
        <p:nvSpPr>
          <p:cNvPr id="3" name="文本占位符 2"/>
          <p:cNvSpPr>
            <a:spLocks noGrp="1"/>
          </p:cNvSpPr>
          <p:nvPr>
            <p:ph type="body" idx="1"/>
          </p:nvPr>
        </p:nvSpPr>
        <p:spPr>
          <a:xfrm>
            <a:off x="3377207" y="3997275"/>
            <a:ext cx="5437583" cy="1500187"/>
          </a:xfrm>
        </p:spPr>
        <p:txBody>
          <a:bodyPr>
            <a:normAutofit/>
          </a:bodyPr>
          <a:lstStyle>
            <a:lvl1pPr marL="0" indent="0" algn="ctr">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fld id="{E17D260D-FE41-40B2-9EB9-CD14A8F59D14}" type="datetime1">
              <a:rPr lang="zh-CN" altLang="en-US" smtClean="0"/>
              <a:t>2017/10/24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CDB5882-794A-42BF-A1CD-08345D62BD55}" type="slidenum">
              <a:rPr lang="zh-CN" altLang="en-US" smtClean="0"/>
              <a:t>‹#›</a:t>
            </a:fld>
            <a:endParaRPr lang="zh-CN" altLang="en-US"/>
          </a:p>
        </p:txBody>
      </p:sp>
      <p:sp>
        <p:nvSpPr>
          <p:cNvPr id="7" name="任意多边形 259"/>
          <p:cNvSpPr/>
          <p:nvPr/>
        </p:nvSpPr>
        <p:spPr bwMode="auto">
          <a:xfrm>
            <a:off x="3377208" y="711964"/>
            <a:ext cx="5437583" cy="5434069"/>
          </a:xfrm>
          <a:custGeom>
            <a:avLst/>
            <a:gdLst>
              <a:gd name="connsiteX0" fmla="*/ 2350041 w 4913313"/>
              <a:gd name="connsiteY0" fmla="*/ 0 h 4910138"/>
              <a:gd name="connsiteX1" fmla="*/ 2401665 w 4913313"/>
              <a:gd name="connsiteY1" fmla="*/ 298468 h 4910138"/>
              <a:gd name="connsiteX2" fmla="*/ 2457779 w 4913313"/>
              <a:gd name="connsiteY2" fmla="*/ 298468 h 4910138"/>
              <a:gd name="connsiteX3" fmla="*/ 2543072 w 4913313"/>
              <a:gd name="connsiteY3" fmla="*/ 300712 h 4910138"/>
              <a:gd name="connsiteX4" fmla="*/ 2599185 w 4913313"/>
              <a:gd name="connsiteY4" fmla="*/ 0 h 4910138"/>
              <a:gd name="connsiteX5" fmla="*/ 2789972 w 4913313"/>
              <a:gd name="connsiteY5" fmla="*/ 17953 h 4910138"/>
              <a:gd name="connsiteX6" fmla="*/ 2787727 w 4913313"/>
              <a:gd name="connsiteY6" fmla="*/ 323154 h 4910138"/>
              <a:gd name="connsiteX7" fmla="*/ 2924645 w 4913313"/>
              <a:gd name="connsiteY7" fmla="*/ 350083 h 4910138"/>
              <a:gd name="connsiteX8" fmla="*/ 3032383 w 4913313"/>
              <a:gd name="connsiteY8" fmla="*/ 65080 h 4910138"/>
              <a:gd name="connsiteX9" fmla="*/ 3218680 w 4913313"/>
              <a:gd name="connsiteY9" fmla="*/ 116694 h 4910138"/>
              <a:gd name="connsiteX10" fmla="*/ 3160322 w 4913313"/>
              <a:gd name="connsiteY10" fmla="*/ 415163 h 4910138"/>
              <a:gd name="connsiteX11" fmla="*/ 3292750 w 4913313"/>
              <a:gd name="connsiteY11" fmla="*/ 466777 h 4910138"/>
              <a:gd name="connsiteX12" fmla="*/ 3449869 w 4913313"/>
              <a:gd name="connsiteY12" fmla="*/ 206459 h 4910138"/>
              <a:gd name="connsiteX13" fmla="*/ 3622699 w 4913313"/>
              <a:gd name="connsiteY13" fmla="*/ 289492 h 4910138"/>
              <a:gd name="connsiteX14" fmla="*/ 3512716 w 4913313"/>
              <a:gd name="connsiteY14" fmla="*/ 574495 h 4910138"/>
              <a:gd name="connsiteX15" fmla="*/ 3631677 w 4913313"/>
              <a:gd name="connsiteY15" fmla="*/ 646307 h 4910138"/>
              <a:gd name="connsiteX16" fmla="*/ 3833686 w 4913313"/>
              <a:gd name="connsiteY16" fmla="*/ 419651 h 4910138"/>
              <a:gd name="connsiteX17" fmla="*/ 3988560 w 4913313"/>
              <a:gd name="connsiteY17" fmla="*/ 531857 h 4910138"/>
              <a:gd name="connsiteX18" fmla="*/ 3831441 w 4913313"/>
              <a:gd name="connsiteY18" fmla="*/ 792175 h 4910138"/>
              <a:gd name="connsiteX19" fmla="*/ 3934691 w 4913313"/>
              <a:gd name="connsiteY19" fmla="*/ 886428 h 4910138"/>
              <a:gd name="connsiteX20" fmla="*/ 4174857 w 4913313"/>
              <a:gd name="connsiteY20" fmla="*/ 697922 h 4910138"/>
              <a:gd name="connsiteX21" fmla="*/ 4307285 w 4913313"/>
              <a:gd name="connsiteY21" fmla="*/ 837057 h 4910138"/>
              <a:gd name="connsiteX22" fmla="*/ 4105276 w 4913313"/>
              <a:gd name="connsiteY22" fmla="*/ 1063714 h 4910138"/>
              <a:gd name="connsiteX23" fmla="*/ 4192813 w 4913313"/>
              <a:gd name="connsiteY23" fmla="*/ 1173676 h 4910138"/>
              <a:gd name="connsiteX24" fmla="*/ 4462159 w 4913313"/>
              <a:gd name="connsiteY24" fmla="*/ 1032296 h 4910138"/>
              <a:gd name="connsiteX25" fmla="*/ 4565408 w 4913313"/>
              <a:gd name="connsiteY25" fmla="*/ 1191629 h 4910138"/>
              <a:gd name="connsiteX26" fmla="*/ 4325241 w 4913313"/>
              <a:gd name="connsiteY26" fmla="*/ 1380135 h 4910138"/>
              <a:gd name="connsiteX27" fmla="*/ 4392578 w 4913313"/>
              <a:gd name="connsiteY27" fmla="*/ 1503562 h 4910138"/>
              <a:gd name="connsiteX28" fmla="*/ 4682125 w 4913313"/>
              <a:gd name="connsiteY28" fmla="*/ 1411553 h 4910138"/>
              <a:gd name="connsiteX29" fmla="*/ 4756195 w 4913313"/>
              <a:gd name="connsiteY29" fmla="*/ 1588838 h 4910138"/>
              <a:gd name="connsiteX30" fmla="*/ 4486849 w 4913313"/>
              <a:gd name="connsiteY30" fmla="*/ 1730218 h 4910138"/>
              <a:gd name="connsiteX31" fmla="*/ 4531740 w 4913313"/>
              <a:gd name="connsiteY31" fmla="*/ 1864865 h 4910138"/>
              <a:gd name="connsiteX32" fmla="*/ 4832509 w 4913313"/>
              <a:gd name="connsiteY32" fmla="*/ 1826715 h 4910138"/>
              <a:gd name="connsiteX33" fmla="*/ 4875155 w 4913313"/>
              <a:gd name="connsiteY33" fmla="*/ 2012977 h 4910138"/>
              <a:gd name="connsiteX34" fmla="*/ 4583365 w 4913313"/>
              <a:gd name="connsiteY34" fmla="*/ 2104986 h 4910138"/>
              <a:gd name="connsiteX35" fmla="*/ 4601321 w 4913313"/>
              <a:gd name="connsiteY35" fmla="*/ 2244122 h 4910138"/>
              <a:gd name="connsiteX36" fmla="*/ 4906579 w 4913313"/>
              <a:gd name="connsiteY36" fmla="*/ 2259831 h 4910138"/>
              <a:gd name="connsiteX37" fmla="*/ 4913313 w 4913313"/>
              <a:gd name="connsiteY37" fmla="*/ 2450581 h 4910138"/>
              <a:gd name="connsiteX38" fmla="*/ 4612543 w 4913313"/>
              <a:gd name="connsiteY38" fmla="*/ 2488731 h 4910138"/>
              <a:gd name="connsiteX39" fmla="*/ 4605810 w 4913313"/>
              <a:gd name="connsiteY39" fmla="*/ 2632355 h 4910138"/>
              <a:gd name="connsiteX40" fmla="*/ 4902091 w 4913313"/>
              <a:gd name="connsiteY40" fmla="*/ 2701922 h 4910138"/>
              <a:gd name="connsiteX41" fmla="*/ 4875155 w 4913313"/>
              <a:gd name="connsiteY41" fmla="*/ 2890429 h 4910138"/>
              <a:gd name="connsiteX42" fmla="*/ 4572142 w 4913313"/>
              <a:gd name="connsiteY42" fmla="*/ 2874720 h 4910138"/>
              <a:gd name="connsiteX43" fmla="*/ 4538473 w 4913313"/>
              <a:gd name="connsiteY43" fmla="*/ 3013855 h 4910138"/>
              <a:gd name="connsiteX44" fmla="*/ 4819042 w 4913313"/>
              <a:gd name="connsiteY44" fmla="*/ 3135038 h 4910138"/>
              <a:gd name="connsiteX45" fmla="*/ 4758439 w 4913313"/>
              <a:gd name="connsiteY45" fmla="*/ 3314568 h 4910138"/>
              <a:gd name="connsiteX46" fmla="*/ 4462159 w 4913313"/>
              <a:gd name="connsiteY46" fmla="*/ 3245000 h 4910138"/>
              <a:gd name="connsiteX47" fmla="*/ 4406045 w 4913313"/>
              <a:gd name="connsiteY47" fmla="*/ 3375159 h 4910138"/>
              <a:gd name="connsiteX48" fmla="*/ 4657435 w 4913313"/>
              <a:gd name="connsiteY48" fmla="*/ 3545712 h 4910138"/>
              <a:gd name="connsiteX49" fmla="*/ 4567653 w 4913313"/>
              <a:gd name="connsiteY49" fmla="*/ 3711777 h 4910138"/>
              <a:gd name="connsiteX50" fmla="*/ 4287085 w 4913313"/>
              <a:gd name="connsiteY50" fmla="*/ 3590595 h 4910138"/>
              <a:gd name="connsiteX51" fmla="*/ 4208525 w 4913313"/>
              <a:gd name="connsiteY51" fmla="*/ 3709533 h 4910138"/>
              <a:gd name="connsiteX52" fmla="*/ 4426247 w 4913313"/>
              <a:gd name="connsiteY52" fmla="*/ 3920481 h 4910138"/>
              <a:gd name="connsiteX53" fmla="*/ 4307285 w 4913313"/>
              <a:gd name="connsiteY53" fmla="*/ 4068593 h 4910138"/>
              <a:gd name="connsiteX54" fmla="*/ 4055896 w 4913313"/>
              <a:gd name="connsiteY54" fmla="*/ 3900283 h 4910138"/>
              <a:gd name="connsiteX55" fmla="*/ 3954891 w 4913313"/>
              <a:gd name="connsiteY55" fmla="*/ 4003513 h 4910138"/>
              <a:gd name="connsiteX56" fmla="*/ 4132211 w 4913313"/>
              <a:gd name="connsiteY56" fmla="*/ 4250367 h 4910138"/>
              <a:gd name="connsiteX57" fmla="*/ 3988560 w 4913313"/>
              <a:gd name="connsiteY57" fmla="*/ 4373793 h 4910138"/>
              <a:gd name="connsiteX58" fmla="*/ 3770839 w 4913313"/>
              <a:gd name="connsiteY58" fmla="*/ 4162846 h 4910138"/>
              <a:gd name="connsiteX59" fmla="*/ 3654122 w 4913313"/>
              <a:gd name="connsiteY59" fmla="*/ 4245878 h 4910138"/>
              <a:gd name="connsiteX60" fmla="*/ 3784306 w 4913313"/>
              <a:gd name="connsiteY60" fmla="*/ 4521905 h 4910138"/>
              <a:gd name="connsiteX61" fmla="*/ 3620454 w 4913313"/>
              <a:gd name="connsiteY61" fmla="*/ 4618402 h 4910138"/>
              <a:gd name="connsiteX62" fmla="*/ 3443135 w 4913313"/>
              <a:gd name="connsiteY62" fmla="*/ 4369305 h 4910138"/>
              <a:gd name="connsiteX63" fmla="*/ 3312951 w 4913313"/>
              <a:gd name="connsiteY63" fmla="*/ 4432140 h 4910138"/>
              <a:gd name="connsiteX64" fmla="*/ 3391510 w 4913313"/>
              <a:gd name="connsiteY64" fmla="*/ 4726120 h 4910138"/>
              <a:gd name="connsiteX65" fmla="*/ 3214191 w 4913313"/>
              <a:gd name="connsiteY65" fmla="*/ 4791200 h 4910138"/>
              <a:gd name="connsiteX66" fmla="*/ 3084007 w 4913313"/>
              <a:gd name="connsiteY66" fmla="*/ 4515173 h 4910138"/>
              <a:gd name="connsiteX67" fmla="*/ 2944846 w 4913313"/>
              <a:gd name="connsiteY67" fmla="*/ 4553323 h 4910138"/>
              <a:gd name="connsiteX68" fmla="*/ 2969536 w 4913313"/>
              <a:gd name="connsiteY68" fmla="*/ 4856279 h 4910138"/>
              <a:gd name="connsiteX69" fmla="*/ 2783238 w 4913313"/>
              <a:gd name="connsiteY69" fmla="*/ 4887697 h 4910138"/>
              <a:gd name="connsiteX70" fmla="*/ 2704679 w 4913313"/>
              <a:gd name="connsiteY70" fmla="*/ 4593717 h 4910138"/>
              <a:gd name="connsiteX71" fmla="*/ 2561028 w 4913313"/>
              <a:gd name="connsiteY71" fmla="*/ 4604938 h 4910138"/>
              <a:gd name="connsiteX72" fmla="*/ 2531849 w 4913313"/>
              <a:gd name="connsiteY72" fmla="*/ 4907894 h 4910138"/>
              <a:gd name="connsiteX73" fmla="*/ 2457779 w 4913313"/>
              <a:gd name="connsiteY73" fmla="*/ 4910138 h 4910138"/>
              <a:gd name="connsiteX74" fmla="*/ 2341062 w 4913313"/>
              <a:gd name="connsiteY74" fmla="*/ 4907894 h 4910138"/>
              <a:gd name="connsiteX75" fmla="*/ 2316372 w 4913313"/>
              <a:gd name="connsiteY75" fmla="*/ 4602694 h 4910138"/>
              <a:gd name="connsiteX76" fmla="*/ 2174966 w 4913313"/>
              <a:gd name="connsiteY76" fmla="*/ 4589229 h 4910138"/>
              <a:gd name="connsiteX77" fmla="*/ 2091918 w 4913313"/>
              <a:gd name="connsiteY77" fmla="*/ 4883209 h 4910138"/>
              <a:gd name="connsiteX78" fmla="*/ 1905620 w 4913313"/>
              <a:gd name="connsiteY78" fmla="*/ 4847303 h 4910138"/>
              <a:gd name="connsiteX79" fmla="*/ 1934800 w 4913313"/>
              <a:gd name="connsiteY79" fmla="*/ 4544346 h 4910138"/>
              <a:gd name="connsiteX80" fmla="*/ 1795638 w 4913313"/>
              <a:gd name="connsiteY80" fmla="*/ 4503952 h 4910138"/>
              <a:gd name="connsiteX81" fmla="*/ 1660965 w 4913313"/>
              <a:gd name="connsiteY81" fmla="*/ 4777735 h 4910138"/>
              <a:gd name="connsiteX82" fmla="*/ 1485890 w 4913313"/>
              <a:gd name="connsiteY82" fmla="*/ 4710411 h 4910138"/>
              <a:gd name="connsiteX83" fmla="*/ 1568938 w 4913313"/>
              <a:gd name="connsiteY83" fmla="*/ 4416432 h 4910138"/>
              <a:gd name="connsiteX84" fmla="*/ 1438755 w 4913313"/>
              <a:gd name="connsiteY84" fmla="*/ 4353596 h 4910138"/>
              <a:gd name="connsiteX85" fmla="*/ 1259191 w 4913313"/>
              <a:gd name="connsiteY85" fmla="*/ 4598205 h 4910138"/>
              <a:gd name="connsiteX86" fmla="*/ 1097584 w 4913313"/>
              <a:gd name="connsiteY86" fmla="*/ 4499464 h 4910138"/>
              <a:gd name="connsiteX87" fmla="*/ 1232256 w 4913313"/>
              <a:gd name="connsiteY87" fmla="*/ 4225681 h 4910138"/>
              <a:gd name="connsiteX88" fmla="*/ 1115540 w 4913313"/>
              <a:gd name="connsiteY88" fmla="*/ 4140404 h 4910138"/>
              <a:gd name="connsiteX89" fmla="*/ 895574 w 4913313"/>
              <a:gd name="connsiteY89" fmla="*/ 4349108 h 4910138"/>
              <a:gd name="connsiteX90" fmla="*/ 751923 w 4913313"/>
              <a:gd name="connsiteY90" fmla="*/ 4223437 h 4910138"/>
              <a:gd name="connsiteX91" fmla="*/ 933732 w 4913313"/>
              <a:gd name="connsiteY91" fmla="*/ 3978828 h 4910138"/>
              <a:gd name="connsiteX92" fmla="*/ 837216 w 4913313"/>
              <a:gd name="connsiteY92" fmla="*/ 3873354 h 4910138"/>
              <a:gd name="connsiteX93" fmla="*/ 581338 w 4913313"/>
              <a:gd name="connsiteY93" fmla="*/ 4039419 h 4910138"/>
              <a:gd name="connsiteX94" fmla="*/ 464621 w 4913313"/>
              <a:gd name="connsiteY94" fmla="*/ 3889063 h 4910138"/>
              <a:gd name="connsiteX95" fmla="*/ 684587 w 4913313"/>
              <a:gd name="connsiteY95" fmla="*/ 3680360 h 4910138"/>
              <a:gd name="connsiteX96" fmla="*/ 608272 w 4913313"/>
              <a:gd name="connsiteY96" fmla="*/ 3561421 h 4910138"/>
              <a:gd name="connsiteX97" fmla="*/ 327704 w 4913313"/>
              <a:gd name="connsiteY97" fmla="*/ 3678115 h 4910138"/>
              <a:gd name="connsiteX98" fmla="*/ 237922 w 4913313"/>
              <a:gd name="connsiteY98" fmla="*/ 3509806 h 4910138"/>
              <a:gd name="connsiteX99" fmla="*/ 493801 w 4913313"/>
              <a:gd name="connsiteY99" fmla="*/ 3345985 h 4910138"/>
              <a:gd name="connsiteX100" fmla="*/ 439931 w 4913313"/>
              <a:gd name="connsiteY100" fmla="*/ 3213582 h 4910138"/>
              <a:gd name="connsiteX101" fmla="*/ 141407 w 4913313"/>
              <a:gd name="connsiteY101" fmla="*/ 3278662 h 4910138"/>
              <a:gd name="connsiteX102" fmla="*/ 85293 w 4913313"/>
              <a:gd name="connsiteY102" fmla="*/ 3096888 h 4910138"/>
              <a:gd name="connsiteX103" fmla="*/ 365861 w 4913313"/>
              <a:gd name="connsiteY103" fmla="*/ 2980194 h 4910138"/>
              <a:gd name="connsiteX104" fmla="*/ 336682 w 4913313"/>
              <a:gd name="connsiteY104" fmla="*/ 2841058 h 4910138"/>
              <a:gd name="connsiteX105" fmla="*/ 31424 w 4913313"/>
              <a:gd name="connsiteY105" fmla="*/ 2852279 h 4910138"/>
              <a:gd name="connsiteX106" fmla="*/ 8978 w 4913313"/>
              <a:gd name="connsiteY106" fmla="*/ 2663772 h 4910138"/>
              <a:gd name="connsiteX107" fmla="*/ 307503 w 4913313"/>
              <a:gd name="connsiteY107" fmla="*/ 2598693 h 4910138"/>
              <a:gd name="connsiteX108" fmla="*/ 300770 w 4913313"/>
              <a:gd name="connsiteY108" fmla="*/ 2457313 h 4910138"/>
              <a:gd name="connsiteX109" fmla="*/ 0 w 4913313"/>
              <a:gd name="connsiteY109" fmla="*/ 2414675 h 4910138"/>
              <a:gd name="connsiteX110" fmla="*/ 11223 w 4913313"/>
              <a:gd name="connsiteY110" fmla="*/ 2223925 h 4910138"/>
              <a:gd name="connsiteX111" fmla="*/ 314237 w 4913313"/>
              <a:gd name="connsiteY111" fmla="*/ 2212704 h 4910138"/>
              <a:gd name="connsiteX112" fmla="*/ 334438 w 4913313"/>
              <a:gd name="connsiteY112" fmla="*/ 2071324 h 4910138"/>
              <a:gd name="connsiteX113" fmla="*/ 47136 w 4913313"/>
              <a:gd name="connsiteY113" fmla="*/ 1977071 h 4910138"/>
              <a:gd name="connsiteX114" fmla="*/ 89782 w 4913313"/>
              <a:gd name="connsiteY114" fmla="*/ 1790809 h 4910138"/>
              <a:gd name="connsiteX115" fmla="*/ 392796 w 4913313"/>
              <a:gd name="connsiteY115" fmla="*/ 1833447 h 4910138"/>
              <a:gd name="connsiteX116" fmla="*/ 437687 w 4913313"/>
              <a:gd name="connsiteY116" fmla="*/ 1701044 h 4910138"/>
              <a:gd name="connsiteX117" fmla="*/ 170586 w 4913313"/>
              <a:gd name="connsiteY117" fmla="*/ 1552932 h 4910138"/>
              <a:gd name="connsiteX118" fmla="*/ 246900 w 4913313"/>
              <a:gd name="connsiteY118" fmla="*/ 1377891 h 4910138"/>
              <a:gd name="connsiteX119" fmla="*/ 536447 w 4913313"/>
              <a:gd name="connsiteY119" fmla="*/ 1474388 h 4910138"/>
              <a:gd name="connsiteX120" fmla="*/ 603783 w 4913313"/>
              <a:gd name="connsiteY120" fmla="*/ 1353205 h 4910138"/>
              <a:gd name="connsiteX121" fmla="*/ 368106 w 4913313"/>
              <a:gd name="connsiteY121" fmla="*/ 1160211 h 4910138"/>
              <a:gd name="connsiteX122" fmla="*/ 473600 w 4913313"/>
              <a:gd name="connsiteY122" fmla="*/ 1003122 h 4910138"/>
              <a:gd name="connsiteX123" fmla="*/ 740701 w 4913313"/>
              <a:gd name="connsiteY123" fmla="*/ 1148990 h 4910138"/>
              <a:gd name="connsiteX124" fmla="*/ 830483 w 4913313"/>
              <a:gd name="connsiteY124" fmla="*/ 1039028 h 4910138"/>
              <a:gd name="connsiteX125" fmla="*/ 630718 w 4913313"/>
              <a:gd name="connsiteY125" fmla="*/ 810128 h 4910138"/>
              <a:gd name="connsiteX126" fmla="*/ 765391 w 4913313"/>
              <a:gd name="connsiteY126" fmla="*/ 673237 h 4910138"/>
              <a:gd name="connsiteX127" fmla="*/ 1001068 w 4913313"/>
              <a:gd name="connsiteY127" fmla="*/ 863987 h 4910138"/>
              <a:gd name="connsiteX128" fmla="*/ 1106562 w 4913313"/>
              <a:gd name="connsiteY128" fmla="*/ 771978 h 4910138"/>
              <a:gd name="connsiteX129" fmla="*/ 953933 w 4913313"/>
              <a:gd name="connsiteY129" fmla="*/ 509416 h 4910138"/>
              <a:gd name="connsiteX130" fmla="*/ 1108806 w 4913313"/>
              <a:gd name="connsiteY130" fmla="*/ 399454 h 4910138"/>
              <a:gd name="connsiteX131" fmla="*/ 1306326 w 4913313"/>
              <a:gd name="connsiteY131" fmla="*/ 630598 h 4910138"/>
              <a:gd name="connsiteX132" fmla="*/ 1427532 w 4913313"/>
              <a:gd name="connsiteY132" fmla="*/ 558786 h 4910138"/>
              <a:gd name="connsiteX133" fmla="*/ 1322038 w 4913313"/>
              <a:gd name="connsiteY133" fmla="*/ 273783 h 4910138"/>
              <a:gd name="connsiteX134" fmla="*/ 1497113 w 4913313"/>
              <a:gd name="connsiteY134" fmla="*/ 190750 h 4910138"/>
              <a:gd name="connsiteX135" fmla="*/ 1649742 w 4913313"/>
              <a:gd name="connsiteY135" fmla="*/ 453313 h 4910138"/>
              <a:gd name="connsiteX136" fmla="*/ 1782170 w 4913313"/>
              <a:gd name="connsiteY136" fmla="*/ 406186 h 4910138"/>
              <a:gd name="connsiteX137" fmla="*/ 1730546 w 4913313"/>
              <a:gd name="connsiteY137" fmla="*/ 105474 h 4910138"/>
              <a:gd name="connsiteX138" fmla="*/ 1914599 w 4913313"/>
              <a:gd name="connsiteY138" fmla="*/ 56103 h 4910138"/>
              <a:gd name="connsiteX139" fmla="*/ 2020092 w 4913313"/>
              <a:gd name="connsiteY139" fmla="*/ 343351 h 4910138"/>
              <a:gd name="connsiteX140" fmla="*/ 2157010 w 4913313"/>
              <a:gd name="connsiteY140" fmla="*/ 318665 h 4910138"/>
              <a:gd name="connsiteX141" fmla="*/ 2159254 w 4913313"/>
              <a:gd name="connsiteY141" fmla="*/ 13465 h 4910138"/>
              <a:gd name="connsiteX142" fmla="*/ 2350041 w 4913313"/>
              <a:gd name="connsiteY142" fmla="*/ 0 h 4910138"/>
              <a:gd name="connsiteX143" fmla="*/ 2455558 w 4913313"/>
              <a:gd name="connsiteY143" fmla="*/ 684745 h 4910138"/>
              <a:gd name="connsiteX144" fmla="*/ 684631 w 4913313"/>
              <a:gd name="connsiteY144" fmla="*/ 2455672 h 4910138"/>
              <a:gd name="connsiteX145" fmla="*/ 2455558 w 4913313"/>
              <a:gd name="connsiteY145" fmla="*/ 4226599 h 4910138"/>
              <a:gd name="connsiteX146" fmla="*/ 4226485 w 4913313"/>
              <a:gd name="connsiteY146" fmla="*/ 2455672 h 4910138"/>
              <a:gd name="connsiteX147" fmla="*/ 2455558 w 4913313"/>
              <a:gd name="connsiteY147" fmla="*/ 684745 h 491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4913313" h="4910138">
                <a:moveTo>
                  <a:pt x="2350041" y="0"/>
                </a:moveTo>
                <a:cubicBezTo>
                  <a:pt x="2350041" y="0"/>
                  <a:pt x="2350041" y="0"/>
                  <a:pt x="2401665" y="298468"/>
                </a:cubicBezTo>
                <a:cubicBezTo>
                  <a:pt x="2419622" y="298468"/>
                  <a:pt x="2437578" y="298468"/>
                  <a:pt x="2457779" y="298468"/>
                </a:cubicBezTo>
                <a:cubicBezTo>
                  <a:pt x="2484713" y="298468"/>
                  <a:pt x="2513893" y="298468"/>
                  <a:pt x="2543072" y="300712"/>
                </a:cubicBezTo>
                <a:cubicBezTo>
                  <a:pt x="2543072" y="300712"/>
                  <a:pt x="2543072" y="300712"/>
                  <a:pt x="2599185" y="0"/>
                </a:cubicBezTo>
                <a:cubicBezTo>
                  <a:pt x="2662033" y="4488"/>
                  <a:pt x="2727125" y="11221"/>
                  <a:pt x="2789972" y="17953"/>
                </a:cubicBezTo>
                <a:cubicBezTo>
                  <a:pt x="2789972" y="17953"/>
                  <a:pt x="2789972" y="17953"/>
                  <a:pt x="2787727" y="323154"/>
                </a:cubicBezTo>
                <a:cubicBezTo>
                  <a:pt x="2832618" y="329886"/>
                  <a:pt x="2879754" y="338862"/>
                  <a:pt x="2924645" y="350083"/>
                </a:cubicBezTo>
                <a:cubicBezTo>
                  <a:pt x="2924645" y="350083"/>
                  <a:pt x="2924645" y="350083"/>
                  <a:pt x="3032383" y="65080"/>
                </a:cubicBezTo>
                <a:cubicBezTo>
                  <a:pt x="3095230" y="80788"/>
                  <a:pt x="3158077" y="96497"/>
                  <a:pt x="3218680" y="116694"/>
                </a:cubicBezTo>
                <a:cubicBezTo>
                  <a:pt x="3218680" y="116694"/>
                  <a:pt x="3218680" y="116694"/>
                  <a:pt x="3160322" y="415163"/>
                </a:cubicBezTo>
                <a:cubicBezTo>
                  <a:pt x="3205213" y="430871"/>
                  <a:pt x="3250104" y="448824"/>
                  <a:pt x="3292750" y="466777"/>
                </a:cubicBezTo>
                <a:cubicBezTo>
                  <a:pt x="3292750" y="466777"/>
                  <a:pt x="3292750" y="466777"/>
                  <a:pt x="3449869" y="206459"/>
                </a:cubicBezTo>
                <a:cubicBezTo>
                  <a:pt x="3508227" y="231145"/>
                  <a:pt x="3566585" y="260318"/>
                  <a:pt x="3622699" y="289492"/>
                </a:cubicBezTo>
                <a:cubicBezTo>
                  <a:pt x="3622699" y="289492"/>
                  <a:pt x="3622699" y="289492"/>
                  <a:pt x="3512716" y="574495"/>
                </a:cubicBezTo>
                <a:cubicBezTo>
                  <a:pt x="3553117" y="596936"/>
                  <a:pt x="3593519" y="621622"/>
                  <a:pt x="3631677" y="646307"/>
                </a:cubicBezTo>
                <a:cubicBezTo>
                  <a:pt x="3631677" y="646307"/>
                  <a:pt x="3631677" y="646307"/>
                  <a:pt x="3833686" y="419651"/>
                </a:cubicBezTo>
                <a:cubicBezTo>
                  <a:pt x="3887555" y="455557"/>
                  <a:pt x="3939180" y="491463"/>
                  <a:pt x="3988560" y="531857"/>
                </a:cubicBezTo>
                <a:cubicBezTo>
                  <a:pt x="3988560" y="531857"/>
                  <a:pt x="3988560" y="531857"/>
                  <a:pt x="3831441" y="792175"/>
                </a:cubicBezTo>
                <a:cubicBezTo>
                  <a:pt x="3867354" y="821349"/>
                  <a:pt x="3901023" y="852766"/>
                  <a:pt x="3934691" y="886428"/>
                </a:cubicBezTo>
                <a:cubicBezTo>
                  <a:pt x="3934691" y="886428"/>
                  <a:pt x="3934691" y="886428"/>
                  <a:pt x="4174857" y="697922"/>
                </a:cubicBezTo>
                <a:cubicBezTo>
                  <a:pt x="4219748" y="742804"/>
                  <a:pt x="4264639" y="787687"/>
                  <a:pt x="4307285" y="837057"/>
                </a:cubicBezTo>
                <a:cubicBezTo>
                  <a:pt x="4307285" y="837057"/>
                  <a:pt x="4307285" y="837057"/>
                  <a:pt x="4105276" y="1063714"/>
                </a:cubicBezTo>
                <a:cubicBezTo>
                  <a:pt x="4134455" y="1099620"/>
                  <a:pt x="4163634" y="1135526"/>
                  <a:pt x="4192813" y="1173676"/>
                </a:cubicBezTo>
                <a:cubicBezTo>
                  <a:pt x="4192813" y="1173676"/>
                  <a:pt x="4192813" y="1173676"/>
                  <a:pt x="4462159" y="1032296"/>
                </a:cubicBezTo>
                <a:cubicBezTo>
                  <a:pt x="4498072" y="1083911"/>
                  <a:pt x="4533985" y="1137770"/>
                  <a:pt x="4565408" y="1191629"/>
                </a:cubicBezTo>
                <a:cubicBezTo>
                  <a:pt x="4565408" y="1191629"/>
                  <a:pt x="4565408" y="1191629"/>
                  <a:pt x="4325241" y="1380135"/>
                </a:cubicBezTo>
                <a:cubicBezTo>
                  <a:pt x="4349931" y="1420529"/>
                  <a:pt x="4372377" y="1460923"/>
                  <a:pt x="4392578" y="1503562"/>
                </a:cubicBezTo>
                <a:cubicBezTo>
                  <a:pt x="4392578" y="1503562"/>
                  <a:pt x="4392578" y="1503562"/>
                  <a:pt x="4682125" y="1411553"/>
                </a:cubicBezTo>
                <a:cubicBezTo>
                  <a:pt x="4709059" y="1469900"/>
                  <a:pt x="4733749" y="1528247"/>
                  <a:pt x="4756195" y="1588838"/>
                </a:cubicBezTo>
                <a:cubicBezTo>
                  <a:pt x="4756195" y="1588838"/>
                  <a:pt x="4756195" y="1588838"/>
                  <a:pt x="4486849" y="1730218"/>
                </a:cubicBezTo>
                <a:cubicBezTo>
                  <a:pt x="4504805" y="1775100"/>
                  <a:pt x="4518273" y="1819983"/>
                  <a:pt x="4531740" y="1864865"/>
                </a:cubicBezTo>
                <a:cubicBezTo>
                  <a:pt x="4531740" y="1864865"/>
                  <a:pt x="4531740" y="1864865"/>
                  <a:pt x="4832509" y="1826715"/>
                </a:cubicBezTo>
                <a:cubicBezTo>
                  <a:pt x="4848221" y="1887306"/>
                  <a:pt x="4863933" y="1950142"/>
                  <a:pt x="4875155" y="2012977"/>
                </a:cubicBezTo>
                <a:cubicBezTo>
                  <a:pt x="4875155" y="2012977"/>
                  <a:pt x="4875155" y="2012977"/>
                  <a:pt x="4583365" y="2104986"/>
                </a:cubicBezTo>
                <a:cubicBezTo>
                  <a:pt x="4592343" y="2149869"/>
                  <a:pt x="4596832" y="2196995"/>
                  <a:pt x="4601321" y="2244122"/>
                </a:cubicBezTo>
                <a:cubicBezTo>
                  <a:pt x="4601321" y="2244122"/>
                  <a:pt x="4601321" y="2244122"/>
                  <a:pt x="4906579" y="2259831"/>
                </a:cubicBezTo>
                <a:cubicBezTo>
                  <a:pt x="4911069" y="2322666"/>
                  <a:pt x="4913313" y="2387745"/>
                  <a:pt x="4913313" y="2450581"/>
                </a:cubicBezTo>
                <a:cubicBezTo>
                  <a:pt x="4913313" y="2450581"/>
                  <a:pt x="4913313" y="2450581"/>
                  <a:pt x="4612543" y="2488731"/>
                </a:cubicBezTo>
                <a:cubicBezTo>
                  <a:pt x="4610299" y="2538102"/>
                  <a:pt x="4608055" y="2585228"/>
                  <a:pt x="4605810" y="2632355"/>
                </a:cubicBezTo>
                <a:cubicBezTo>
                  <a:pt x="4605810" y="2632355"/>
                  <a:pt x="4605810" y="2632355"/>
                  <a:pt x="4902091" y="2701922"/>
                </a:cubicBezTo>
                <a:cubicBezTo>
                  <a:pt x="4895357" y="2764758"/>
                  <a:pt x="4886379" y="2827593"/>
                  <a:pt x="4875155" y="2890429"/>
                </a:cubicBezTo>
                <a:cubicBezTo>
                  <a:pt x="4875155" y="2890429"/>
                  <a:pt x="4875155" y="2890429"/>
                  <a:pt x="4572142" y="2874720"/>
                </a:cubicBezTo>
                <a:cubicBezTo>
                  <a:pt x="4560919" y="2919602"/>
                  <a:pt x="4551941" y="2966729"/>
                  <a:pt x="4538473" y="3013855"/>
                </a:cubicBezTo>
                <a:cubicBezTo>
                  <a:pt x="4538473" y="3013855"/>
                  <a:pt x="4538473" y="3013855"/>
                  <a:pt x="4819042" y="3135038"/>
                </a:cubicBezTo>
                <a:cubicBezTo>
                  <a:pt x="4801085" y="3195629"/>
                  <a:pt x="4780885" y="3256221"/>
                  <a:pt x="4758439" y="3314568"/>
                </a:cubicBezTo>
                <a:cubicBezTo>
                  <a:pt x="4758439" y="3314568"/>
                  <a:pt x="4758439" y="3314568"/>
                  <a:pt x="4462159" y="3245000"/>
                </a:cubicBezTo>
                <a:cubicBezTo>
                  <a:pt x="4444203" y="3289882"/>
                  <a:pt x="4426247" y="3332521"/>
                  <a:pt x="4406045" y="3375159"/>
                </a:cubicBezTo>
                <a:cubicBezTo>
                  <a:pt x="4406045" y="3375159"/>
                  <a:pt x="4406045" y="3375159"/>
                  <a:pt x="4657435" y="3545712"/>
                </a:cubicBezTo>
                <a:cubicBezTo>
                  <a:pt x="4630500" y="3601815"/>
                  <a:pt x="4599077" y="3657918"/>
                  <a:pt x="4567653" y="3711777"/>
                </a:cubicBezTo>
                <a:cubicBezTo>
                  <a:pt x="4567653" y="3711777"/>
                  <a:pt x="4567653" y="3711777"/>
                  <a:pt x="4287085" y="3590595"/>
                </a:cubicBezTo>
                <a:cubicBezTo>
                  <a:pt x="4262395" y="3630989"/>
                  <a:pt x="4235460" y="3671383"/>
                  <a:pt x="4208525" y="3709533"/>
                </a:cubicBezTo>
                <a:cubicBezTo>
                  <a:pt x="4208525" y="3709533"/>
                  <a:pt x="4208525" y="3709533"/>
                  <a:pt x="4426247" y="3920481"/>
                </a:cubicBezTo>
                <a:cubicBezTo>
                  <a:pt x="4388089" y="3972095"/>
                  <a:pt x="4349931" y="4021466"/>
                  <a:pt x="4307285" y="4068593"/>
                </a:cubicBezTo>
                <a:cubicBezTo>
                  <a:pt x="4307285" y="4068593"/>
                  <a:pt x="4307285" y="4068593"/>
                  <a:pt x="4055896" y="3900283"/>
                </a:cubicBezTo>
                <a:cubicBezTo>
                  <a:pt x="4022228" y="3933945"/>
                  <a:pt x="3988560" y="3969851"/>
                  <a:pt x="3954891" y="4003513"/>
                </a:cubicBezTo>
                <a:cubicBezTo>
                  <a:pt x="3954891" y="4003513"/>
                  <a:pt x="3954891" y="4003513"/>
                  <a:pt x="4132211" y="4250367"/>
                </a:cubicBezTo>
                <a:cubicBezTo>
                  <a:pt x="4085075" y="4293005"/>
                  <a:pt x="4037940" y="4335643"/>
                  <a:pt x="3988560" y="4373793"/>
                </a:cubicBezTo>
                <a:cubicBezTo>
                  <a:pt x="3988560" y="4373793"/>
                  <a:pt x="3988560" y="4373793"/>
                  <a:pt x="3770839" y="4162846"/>
                </a:cubicBezTo>
                <a:cubicBezTo>
                  <a:pt x="3732681" y="4192019"/>
                  <a:pt x="3692279" y="4218949"/>
                  <a:pt x="3654122" y="4245878"/>
                </a:cubicBezTo>
                <a:cubicBezTo>
                  <a:pt x="3654122" y="4245878"/>
                  <a:pt x="3654122" y="4245878"/>
                  <a:pt x="3784306" y="4521905"/>
                </a:cubicBezTo>
                <a:cubicBezTo>
                  <a:pt x="3730437" y="4555567"/>
                  <a:pt x="3676568" y="4586985"/>
                  <a:pt x="3620454" y="4618402"/>
                </a:cubicBezTo>
                <a:cubicBezTo>
                  <a:pt x="3620454" y="4618402"/>
                  <a:pt x="3620454" y="4618402"/>
                  <a:pt x="3443135" y="4369305"/>
                </a:cubicBezTo>
                <a:cubicBezTo>
                  <a:pt x="3400489" y="4391746"/>
                  <a:pt x="3357842" y="4411943"/>
                  <a:pt x="3312951" y="4432140"/>
                </a:cubicBezTo>
                <a:cubicBezTo>
                  <a:pt x="3312951" y="4432140"/>
                  <a:pt x="3312951" y="4432140"/>
                  <a:pt x="3391510" y="4726120"/>
                </a:cubicBezTo>
                <a:cubicBezTo>
                  <a:pt x="3333152" y="4748561"/>
                  <a:pt x="3274794" y="4771003"/>
                  <a:pt x="3214191" y="4791200"/>
                </a:cubicBezTo>
                <a:cubicBezTo>
                  <a:pt x="3214191" y="4791200"/>
                  <a:pt x="3214191" y="4791200"/>
                  <a:pt x="3084007" y="4515173"/>
                </a:cubicBezTo>
                <a:cubicBezTo>
                  <a:pt x="3039117" y="4528638"/>
                  <a:pt x="2991981" y="4542102"/>
                  <a:pt x="2944846" y="4553323"/>
                </a:cubicBezTo>
                <a:cubicBezTo>
                  <a:pt x="2944846" y="4553323"/>
                  <a:pt x="2944846" y="4553323"/>
                  <a:pt x="2969536" y="4856279"/>
                </a:cubicBezTo>
                <a:cubicBezTo>
                  <a:pt x="2908933" y="4869744"/>
                  <a:pt x="2846085" y="4878721"/>
                  <a:pt x="2783238" y="4887697"/>
                </a:cubicBezTo>
                <a:cubicBezTo>
                  <a:pt x="2783238" y="4887697"/>
                  <a:pt x="2783238" y="4887697"/>
                  <a:pt x="2704679" y="4593717"/>
                </a:cubicBezTo>
                <a:cubicBezTo>
                  <a:pt x="2657544" y="4600449"/>
                  <a:pt x="2610408" y="4602694"/>
                  <a:pt x="2561028" y="4604938"/>
                </a:cubicBezTo>
                <a:cubicBezTo>
                  <a:pt x="2561028" y="4604938"/>
                  <a:pt x="2561028" y="4604938"/>
                  <a:pt x="2531849" y="4907894"/>
                </a:cubicBezTo>
                <a:cubicBezTo>
                  <a:pt x="2507159" y="4910138"/>
                  <a:pt x="2482469" y="4910138"/>
                  <a:pt x="2457779" y="4910138"/>
                </a:cubicBezTo>
                <a:cubicBezTo>
                  <a:pt x="2417377" y="4910138"/>
                  <a:pt x="2379220" y="4907894"/>
                  <a:pt x="2341062" y="4907894"/>
                </a:cubicBezTo>
                <a:cubicBezTo>
                  <a:pt x="2341062" y="4907894"/>
                  <a:pt x="2341062" y="4907894"/>
                  <a:pt x="2316372" y="4602694"/>
                </a:cubicBezTo>
                <a:cubicBezTo>
                  <a:pt x="2269237" y="4600449"/>
                  <a:pt x="2222101" y="4595961"/>
                  <a:pt x="2174966" y="4589229"/>
                </a:cubicBezTo>
                <a:cubicBezTo>
                  <a:pt x="2174966" y="4589229"/>
                  <a:pt x="2174966" y="4589229"/>
                  <a:pt x="2091918" y="4883209"/>
                </a:cubicBezTo>
                <a:cubicBezTo>
                  <a:pt x="2029071" y="4874232"/>
                  <a:pt x="1966223" y="4860768"/>
                  <a:pt x="1905620" y="4847303"/>
                </a:cubicBezTo>
                <a:cubicBezTo>
                  <a:pt x="1905620" y="4847303"/>
                  <a:pt x="1905620" y="4847303"/>
                  <a:pt x="1934800" y="4544346"/>
                </a:cubicBezTo>
                <a:cubicBezTo>
                  <a:pt x="1887664" y="4533126"/>
                  <a:pt x="1840529" y="4519661"/>
                  <a:pt x="1795638" y="4503952"/>
                </a:cubicBezTo>
                <a:cubicBezTo>
                  <a:pt x="1795638" y="4503952"/>
                  <a:pt x="1795638" y="4503952"/>
                  <a:pt x="1660965" y="4777735"/>
                </a:cubicBezTo>
                <a:cubicBezTo>
                  <a:pt x="1602607" y="4757538"/>
                  <a:pt x="1542004" y="4735097"/>
                  <a:pt x="1485890" y="4710411"/>
                </a:cubicBezTo>
                <a:cubicBezTo>
                  <a:pt x="1485890" y="4710411"/>
                  <a:pt x="1485890" y="4710411"/>
                  <a:pt x="1568938" y="4416432"/>
                </a:cubicBezTo>
                <a:cubicBezTo>
                  <a:pt x="1524047" y="4396234"/>
                  <a:pt x="1481401" y="4376037"/>
                  <a:pt x="1438755" y="4353596"/>
                </a:cubicBezTo>
                <a:cubicBezTo>
                  <a:pt x="1438755" y="4353596"/>
                  <a:pt x="1438755" y="4353596"/>
                  <a:pt x="1259191" y="4598205"/>
                </a:cubicBezTo>
                <a:cubicBezTo>
                  <a:pt x="1203077" y="4566788"/>
                  <a:pt x="1149208" y="4535370"/>
                  <a:pt x="1097584" y="4499464"/>
                </a:cubicBezTo>
                <a:cubicBezTo>
                  <a:pt x="1097584" y="4499464"/>
                  <a:pt x="1097584" y="4499464"/>
                  <a:pt x="1232256" y="4225681"/>
                </a:cubicBezTo>
                <a:cubicBezTo>
                  <a:pt x="1191855" y="4198752"/>
                  <a:pt x="1153697" y="4169578"/>
                  <a:pt x="1115540" y="4140404"/>
                </a:cubicBezTo>
                <a:cubicBezTo>
                  <a:pt x="1115540" y="4140404"/>
                  <a:pt x="1115540" y="4140404"/>
                  <a:pt x="895574" y="4349108"/>
                </a:cubicBezTo>
                <a:cubicBezTo>
                  <a:pt x="846194" y="4308714"/>
                  <a:pt x="799059" y="4266075"/>
                  <a:pt x="751923" y="4223437"/>
                </a:cubicBezTo>
                <a:cubicBezTo>
                  <a:pt x="751923" y="4223437"/>
                  <a:pt x="751923" y="4223437"/>
                  <a:pt x="933732" y="3978828"/>
                </a:cubicBezTo>
                <a:cubicBezTo>
                  <a:pt x="900063" y="3945166"/>
                  <a:pt x="868640" y="3909260"/>
                  <a:pt x="837216" y="3873354"/>
                </a:cubicBezTo>
                <a:cubicBezTo>
                  <a:pt x="837216" y="3873354"/>
                  <a:pt x="837216" y="3873354"/>
                  <a:pt x="581338" y="4039419"/>
                </a:cubicBezTo>
                <a:cubicBezTo>
                  <a:pt x="540936" y="3992292"/>
                  <a:pt x="500534" y="3940678"/>
                  <a:pt x="464621" y="3889063"/>
                </a:cubicBezTo>
                <a:cubicBezTo>
                  <a:pt x="464621" y="3889063"/>
                  <a:pt x="464621" y="3889063"/>
                  <a:pt x="684587" y="3680360"/>
                </a:cubicBezTo>
                <a:cubicBezTo>
                  <a:pt x="657652" y="3642209"/>
                  <a:pt x="632962" y="3601815"/>
                  <a:pt x="608272" y="3561421"/>
                </a:cubicBezTo>
                <a:cubicBezTo>
                  <a:pt x="608272" y="3561421"/>
                  <a:pt x="608272" y="3561421"/>
                  <a:pt x="327704" y="3678115"/>
                </a:cubicBezTo>
                <a:cubicBezTo>
                  <a:pt x="296280" y="3624256"/>
                  <a:pt x="267101" y="3568153"/>
                  <a:pt x="237922" y="3509806"/>
                </a:cubicBezTo>
                <a:cubicBezTo>
                  <a:pt x="237922" y="3509806"/>
                  <a:pt x="237922" y="3509806"/>
                  <a:pt x="493801" y="3345985"/>
                </a:cubicBezTo>
                <a:cubicBezTo>
                  <a:pt x="473600" y="3301103"/>
                  <a:pt x="455643" y="3258465"/>
                  <a:pt x="439931" y="3213582"/>
                </a:cubicBezTo>
                <a:cubicBezTo>
                  <a:pt x="439931" y="3213582"/>
                  <a:pt x="439931" y="3213582"/>
                  <a:pt x="141407" y="3278662"/>
                </a:cubicBezTo>
                <a:cubicBezTo>
                  <a:pt x="121206" y="3220315"/>
                  <a:pt x="101005" y="3159723"/>
                  <a:pt x="85293" y="3096888"/>
                </a:cubicBezTo>
                <a:cubicBezTo>
                  <a:pt x="85293" y="3096888"/>
                  <a:pt x="85293" y="3096888"/>
                  <a:pt x="365861" y="2980194"/>
                </a:cubicBezTo>
                <a:cubicBezTo>
                  <a:pt x="354639" y="2935311"/>
                  <a:pt x="345660" y="2888185"/>
                  <a:pt x="336682" y="2841058"/>
                </a:cubicBezTo>
                <a:cubicBezTo>
                  <a:pt x="336682" y="2841058"/>
                  <a:pt x="336682" y="2841058"/>
                  <a:pt x="31424" y="2852279"/>
                </a:cubicBezTo>
                <a:cubicBezTo>
                  <a:pt x="22446" y="2789443"/>
                  <a:pt x="13468" y="2726608"/>
                  <a:pt x="8978" y="2663772"/>
                </a:cubicBezTo>
                <a:cubicBezTo>
                  <a:pt x="8978" y="2663772"/>
                  <a:pt x="8978" y="2663772"/>
                  <a:pt x="307503" y="2598693"/>
                </a:cubicBezTo>
                <a:cubicBezTo>
                  <a:pt x="303014" y="2551566"/>
                  <a:pt x="300770" y="2504440"/>
                  <a:pt x="300770" y="2457313"/>
                </a:cubicBezTo>
                <a:cubicBezTo>
                  <a:pt x="300770" y="2457313"/>
                  <a:pt x="300770" y="2457313"/>
                  <a:pt x="0" y="2414675"/>
                </a:cubicBezTo>
                <a:cubicBezTo>
                  <a:pt x="2245" y="2349595"/>
                  <a:pt x="4489" y="2286760"/>
                  <a:pt x="11223" y="2223925"/>
                </a:cubicBezTo>
                <a:cubicBezTo>
                  <a:pt x="11223" y="2223925"/>
                  <a:pt x="11223" y="2223925"/>
                  <a:pt x="314237" y="2212704"/>
                </a:cubicBezTo>
                <a:cubicBezTo>
                  <a:pt x="320970" y="2165577"/>
                  <a:pt x="327704" y="2118451"/>
                  <a:pt x="334438" y="2071324"/>
                </a:cubicBezTo>
                <a:cubicBezTo>
                  <a:pt x="334438" y="2071324"/>
                  <a:pt x="334438" y="2071324"/>
                  <a:pt x="47136" y="1977071"/>
                </a:cubicBezTo>
                <a:cubicBezTo>
                  <a:pt x="58358" y="1914236"/>
                  <a:pt x="74070" y="1851400"/>
                  <a:pt x="89782" y="1790809"/>
                </a:cubicBezTo>
                <a:cubicBezTo>
                  <a:pt x="89782" y="1790809"/>
                  <a:pt x="89782" y="1790809"/>
                  <a:pt x="392796" y="1833447"/>
                </a:cubicBezTo>
                <a:cubicBezTo>
                  <a:pt x="406263" y="1788565"/>
                  <a:pt x="419730" y="1743683"/>
                  <a:pt x="437687" y="1701044"/>
                </a:cubicBezTo>
                <a:cubicBezTo>
                  <a:pt x="437687" y="1701044"/>
                  <a:pt x="437687" y="1701044"/>
                  <a:pt x="170586" y="1552932"/>
                </a:cubicBezTo>
                <a:cubicBezTo>
                  <a:pt x="193031" y="1494585"/>
                  <a:pt x="219966" y="1436238"/>
                  <a:pt x="246900" y="1377891"/>
                </a:cubicBezTo>
                <a:cubicBezTo>
                  <a:pt x="246900" y="1377891"/>
                  <a:pt x="246900" y="1377891"/>
                  <a:pt x="536447" y="1474388"/>
                </a:cubicBezTo>
                <a:cubicBezTo>
                  <a:pt x="556648" y="1433994"/>
                  <a:pt x="579093" y="1393600"/>
                  <a:pt x="603783" y="1353205"/>
                </a:cubicBezTo>
                <a:cubicBezTo>
                  <a:pt x="603783" y="1353205"/>
                  <a:pt x="603783" y="1353205"/>
                  <a:pt x="368106" y="1160211"/>
                </a:cubicBezTo>
                <a:cubicBezTo>
                  <a:pt x="401774" y="1106352"/>
                  <a:pt x="435442" y="1054737"/>
                  <a:pt x="473600" y="1003122"/>
                </a:cubicBezTo>
                <a:cubicBezTo>
                  <a:pt x="473600" y="1003122"/>
                  <a:pt x="473600" y="1003122"/>
                  <a:pt x="740701" y="1148990"/>
                </a:cubicBezTo>
                <a:cubicBezTo>
                  <a:pt x="769880" y="1110840"/>
                  <a:pt x="799059" y="1074934"/>
                  <a:pt x="830483" y="1039028"/>
                </a:cubicBezTo>
                <a:cubicBezTo>
                  <a:pt x="830483" y="1039028"/>
                  <a:pt x="830483" y="1039028"/>
                  <a:pt x="630718" y="810128"/>
                </a:cubicBezTo>
                <a:cubicBezTo>
                  <a:pt x="673364" y="763001"/>
                  <a:pt x="718255" y="715875"/>
                  <a:pt x="765391" y="673237"/>
                </a:cubicBezTo>
                <a:cubicBezTo>
                  <a:pt x="765391" y="673237"/>
                  <a:pt x="765391" y="673237"/>
                  <a:pt x="1001068" y="863987"/>
                </a:cubicBezTo>
                <a:cubicBezTo>
                  <a:pt x="1034736" y="832569"/>
                  <a:pt x="1070649" y="801151"/>
                  <a:pt x="1106562" y="771978"/>
                </a:cubicBezTo>
                <a:cubicBezTo>
                  <a:pt x="1106562" y="771978"/>
                  <a:pt x="1106562" y="771978"/>
                  <a:pt x="953933" y="509416"/>
                </a:cubicBezTo>
                <a:cubicBezTo>
                  <a:pt x="1003313" y="471266"/>
                  <a:pt x="1054937" y="433116"/>
                  <a:pt x="1108806" y="399454"/>
                </a:cubicBezTo>
                <a:cubicBezTo>
                  <a:pt x="1108806" y="399454"/>
                  <a:pt x="1108806" y="399454"/>
                  <a:pt x="1306326" y="630598"/>
                </a:cubicBezTo>
                <a:cubicBezTo>
                  <a:pt x="1346728" y="605913"/>
                  <a:pt x="1387130" y="581228"/>
                  <a:pt x="1427532" y="558786"/>
                </a:cubicBezTo>
                <a:cubicBezTo>
                  <a:pt x="1427532" y="558786"/>
                  <a:pt x="1427532" y="558786"/>
                  <a:pt x="1322038" y="273783"/>
                </a:cubicBezTo>
                <a:cubicBezTo>
                  <a:pt x="1380396" y="244609"/>
                  <a:pt x="1436510" y="215436"/>
                  <a:pt x="1497113" y="190750"/>
                </a:cubicBezTo>
                <a:cubicBezTo>
                  <a:pt x="1497113" y="190750"/>
                  <a:pt x="1497113" y="190750"/>
                  <a:pt x="1649742" y="453313"/>
                </a:cubicBezTo>
                <a:cubicBezTo>
                  <a:pt x="1694633" y="437604"/>
                  <a:pt x="1737279" y="419651"/>
                  <a:pt x="1782170" y="406186"/>
                </a:cubicBezTo>
                <a:cubicBezTo>
                  <a:pt x="1782170" y="406186"/>
                  <a:pt x="1782170" y="406186"/>
                  <a:pt x="1730546" y="105474"/>
                </a:cubicBezTo>
                <a:cubicBezTo>
                  <a:pt x="1791149" y="87521"/>
                  <a:pt x="1851751" y="71812"/>
                  <a:pt x="1914599" y="56103"/>
                </a:cubicBezTo>
                <a:cubicBezTo>
                  <a:pt x="1914599" y="56103"/>
                  <a:pt x="1914599" y="56103"/>
                  <a:pt x="2020092" y="343351"/>
                </a:cubicBezTo>
                <a:cubicBezTo>
                  <a:pt x="2064983" y="332130"/>
                  <a:pt x="2109874" y="325398"/>
                  <a:pt x="2157010" y="318665"/>
                </a:cubicBezTo>
                <a:cubicBezTo>
                  <a:pt x="2157010" y="318665"/>
                  <a:pt x="2157010" y="318665"/>
                  <a:pt x="2159254" y="13465"/>
                </a:cubicBezTo>
                <a:cubicBezTo>
                  <a:pt x="2222101" y="6732"/>
                  <a:pt x="2284949" y="2244"/>
                  <a:pt x="2350041" y="0"/>
                </a:cubicBezTo>
                <a:close/>
                <a:moveTo>
                  <a:pt x="2455558" y="684745"/>
                </a:moveTo>
                <a:cubicBezTo>
                  <a:pt x="1477502" y="684745"/>
                  <a:pt x="684631" y="1477616"/>
                  <a:pt x="684631" y="2455672"/>
                </a:cubicBezTo>
                <a:cubicBezTo>
                  <a:pt x="684631" y="3433728"/>
                  <a:pt x="1477502" y="4226599"/>
                  <a:pt x="2455558" y="4226599"/>
                </a:cubicBezTo>
                <a:cubicBezTo>
                  <a:pt x="3433614" y="4226599"/>
                  <a:pt x="4226485" y="3433728"/>
                  <a:pt x="4226485" y="2455672"/>
                </a:cubicBezTo>
                <a:cubicBezTo>
                  <a:pt x="4226485" y="1477616"/>
                  <a:pt x="3433614" y="684745"/>
                  <a:pt x="2455558" y="684745"/>
                </a:cubicBezTo>
                <a:close/>
              </a:path>
            </a:pathLst>
          </a:custGeom>
          <a:solidFill>
            <a:schemeClr val="accent1">
              <a:alpha val="20000"/>
            </a:schemeClr>
          </a:solidFill>
          <a:ln>
            <a:noFill/>
          </a:ln>
          <a:effectLst>
            <a:outerShdw blurRad="254000" dist="254000" dir="8100000" algn="tr" rotWithShape="0">
              <a:prstClr val="black">
                <a:alpha val="40000"/>
              </a:prstClr>
            </a:outerShdw>
          </a:effectLst>
        </p:spPr>
        <p:txBody>
          <a:bodyPr vert="horz" wrap="square" lIns="91440" tIns="45720" rIns="91440" bIns="45720" numCol="1" anchor="t" anchorCtr="0" compatLnSpc="1">
            <a:noAutofit/>
          </a:bodyPr>
          <a:lstStyle/>
          <a:p>
            <a:endParaRPr lang="zh-CN" alt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a:lvl1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825625"/>
            <a:ext cx="5181600" cy="4351338"/>
          </a:xfrm>
        </p:spPr>
        <p:txBody>
          <a:bodyPr/>
          <a:lstStyle>
            <a:lvl1pPr>
              <a:defRPr/>
            </a:lvl1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E17D260D-FE41-40B2-9EB9-CD14A8F59D14}" type="datetime1">
              <a:rPr lang="zh-CN" altLang="en-US" smtClean="0"/>
              <a:t>2017/10/24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CDB5882-794A-42BF-A1CD-08345D62BD55}" type="slidenum">
              <a:rPr lang="zh-CN" altLang="en-US" smtClean="0"/>
              <a:t>‹#›</a:t>
            </a:fld>
            <a:endParaRPr lang="zh-CN" alt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p>
        </p:txBody>
      </p:sp>
      <p:sp>
        <p:nvSpPr>
          <p:cNvPr id="3" name="文本占位符 2"/>
          <p:cNvSpPr>
            <a:spLocks noGrp="1"/>
          </p:cNvSpPr>
          <p:nvPr>
            <p:ph type="body" idx="1"/>
          </p:nvPr>
        </p:nvSpPr>
        <p:spPr>
          <a:xfrm>
            <a:off x="839788" y="1733004"/>
            <a:ext cx="5157787" cy="745944"/>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505075"/>
            <a:ext cx="5157787" cy="3684588"/>
          </a:xfrm>
        </p:spPr>
        <p:txBody>
          <a:bodyPr/>
          <a:lstStyle>
            <a:lvl1pPr>
              <a:defRPr/>
            </a:lvl1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733004"/>
            <a:ext cx="5183188" cy="745944"/>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505075"/>
            <a:ext cx="5183188" cy="3684588"/>
          </a:xfrm>
        </p:spPr>
        <p:txBody>
          <a:bodyPr/>
          <a:lstStyle>
            <a:lvl1pPr>
              <a:defRPr/>
            </a:lvl1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E17D260D-FE41-40B2-9EB9-CD14A8F59D14}" type="datetime1">
              <a:rPr lang="zh-CN" altLang="en-US" smtClean="0"/>
              <a:t>2017/10/24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CDB5882-794A-42BF-A1CD-08345D62BD55}" type="slidenum">
              <a:rPr lang="zh-CN" altLang="en-US" smtClean="0"/>
              <a:t>‹#›</a:t>
            </a:fld>
            <a:endParaRPr lang="zh-CN" alt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803493" y="2551346"/>
            <a:ext cx="7066290" cy="1325563"/>
          </a:xfrm>
        </p:spPr>
        <p:txBody>
          <a:bodyPr/>
          <a:lstStyle>
            <a:lvl1pPr algn="ctr">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E17D260D-FE41-40B2-9EB9-CD14A8F59D14}" type="datetime1">
              <a:rPr lang="zh-CN" altLang="en-US" smtClean="0"/>
              <a:t>2017/10/24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CDB5882-794A-42BF-A1CD-08345D62BD55}" type="slidenum">
              <a:rPr lang="zh-CN" altLang="en-US" smtClean="0"/>
              <a:t>‹#›</a:t>
            </a:fld>
            <a:endParaRPr lang="zh-CN" altLang="en-US"/>
          </a:p>
        </p:txBody>
      </p:sp>
      <p:sp>
        <p:nvSpPr>
          <p:cNvPr id="7" name="任意多边形 368"/>
          <p:cNvSpPr/>
          <p:nvPr/>
        </p:nvSpPr>
        <p:spPr bwMode="auto">
          <a:xfrm>
            <a:off x="2010408" y="1577850"/>
            <a:ext cx="2793085" cy="2791281"/>
          </a:xfrm>
          <a:custGeom>
            <a:avLst/>
            <a:gdLst>
              <a:gd name="connsiteX0" fmla="*/ 2350041 w 4913313"/>
              <a:gd name="connsiteY0" fmla="*/ 0 h 4910138"/>
              <a:gd name="connsiteX1" fmla="*/ 2401665 w 4913313"/>
              <a:gd name="connsiteY1" fmla="*/ 298468 h 4910138"/>
              <a:gd name="connsiteX2" fmla="*/ 2457779 w 4913313"/>
              <a:gd name="connsiteY2" fmla="*/ 298468 h 4910138"/>
              <a:gd name="connsiteX3" fmla="*/ 2543072 w 4913313"/>
              <a:gd name="connsiteY3" fmla="*/ 300712 h 4910138"/>
              <a:gd name="connsiteX4" fmla="*/ 2599185 w 4913313"/>
              <a:gd name="connsiteY4" fmla="*/ 0 h 4910138"/>
              <a:gd name="connsiteX5" fmla="*/ 2789972 w 4913313"/>
              <a:gd name="connsiteY5" fmla="*/ 17953 h 4910138"/>
              <a:gd name="connsiteX6" fmla="*/ 2787727 w 4913313"/>
              <a:gd name="connsiteY6" fmla="*/ 323154 h 4910138"/>
              <a:gd name="connsiteX7" fmla="*/ 2924645 w 4913313"/>
              <a:gd name="connsiteY7" fmla="*/ 350083 h 4910138"/>
              <a:gd name="connsiteX8" fmla="*/ 3032383 w 4913313"/>
              <a:gd name="connsiteY8" fmla="*/ 65080 h 4910138"/>
              <a:gd name="connsiteX9" fmla="*/ 3218680 w 4913313"/>
              <a:gd name="connsiteY9" fmla="*/ 116694 h 4910138"/>
              <a:gd name="connsiteX10" fmla="*/ 3160322 w 4913313"/>
              <a:gd name="connsiteY10" fmla="*/ 415163 h 4910138"/>
              <a:gd name="connsiteX11" fmla="*/ 3292750 w 4913313"/>
              <a:gd name="connsiteY11" fmla="*/ 466777 h 4910138"/>
              <a:gd name="connsiteX12" fmla="*/ 3449869 w 4913313"/>
              <a:gd name="connsiteY12" fmla="*/ 206459 h 4910138"/>
              <a:gd name="connsiteX13" fmla="*/ 3622699 w 4913313"/>
              <a:gd name="connsiteY13" fmla="*/ 289492 h 4910138"/>
              <a:gd name="connsiteX14" fmla="*/ 3512716 w 4913313"/>
              <a:gd name="connsiteY14" fmla="*/ 574495 h 4910138"/>
              <a:gd name="connsiteX15" fmla="*/ 3631677 w 4913313"/>
              <a:gd name="connsiteY15" fmla="*/ 646307 h 4910138"/>
              <a:gd name="connsiteX16" fmla="*/ 3833686 w 4913313"/>
              <a:gd name="connsiteY16" fmla="*/ 419651 h 4910138"/>
              <a:gd name="connsiteX17" fmla="*/ 3988560 w 4913313"/>
              <a:gd name="connsiteY17" fmla="*/ 531857 h 4910138"/>
              <a:gd name="connsiteX18" fmla="*/ 3831441 w 4913313"/>
              <a:gd name="connsiteY18" fmla="*/ 792175 h 4910138"/>
              <a:gd name="connsiteX19" fmla="*/ 3934691 w 4913313"/>
              <a:gd name="connsiteY19" fmla="*/ 886428 h 4910138"/>
              <a:gd name="connsiteX20" fmla="*/ 4174857 w 4913313"/>
              <a:gd name="connsiteY20" fmla="*/ 697922 h 4910138"/>
              <a:gd name="connsiteX21" fmla="*/ 4307285 w 4913313"/>
              <a:gd name="connsiteY21" fmla="*/ 837057 h 4910138"/>
              <a:gd name="connsiteX22" fmla="*/ 4105276 w 4913313"/>
              <a:gd name="connsiteY22" fmla="*/ 1063714 h 4910138"/>
              <a:gd name="connsiteX23" fmla="*/ 4192813 w 4913313"/>
              <a:gd name="connsiteY23" fmla="*/ 1173676 h 4910138"/>
              <a:gd name="connsiteX24" fmla="*/ 4462159 w 4913313"/>
              <a:gd name="connsiteY24" fmla="*/ 1032296 h 4910138"/>
              <a:gd name="connsiteX25" fmla="*/ 4565408 w 4913313"/>
              <a:gd name="connsiteY25" fmla="*/ 1191629 h 4910138"/>
              <a:gd name="connsiteX26" fmla="*/ 4325241 w 4913313"/>
              <a:gd name="connsiteY26" fmla="*/ 1380135 h 4910138"/>
              <a:gd name="connsiteX27" fmla="*/ 4392578 w 4913313"/>
              <a:gd name="connsiteY27" fmla="*/ 1503562 h 4910138"/>
              <a:gd name="connsiteX28" fmla="*/ 4682125 w 4913313"/>
              <a:gd name="connsiteY28" fmla="*/ 1411553 h 4910138"/>
              <a:gd name="connsiteX29" fmla="*/ 4756195 w 4913313"/>
              <a:gd name="connsiteY29" fmla="*/ 1588838 h 4910138"/>
              <a:gd name="connsiteX30" fmla="*/ 4486849 w 4913313"/>
              <a:gd name="connsiteY30" fmla="*/ 1730218 h 4910138"/>
              <a:gd name="connsiteX31" fmla="*/ 4531740 w 4913313"/>
              <a:gd name="connsiteY31" fmla="*/ 1864865 h 4910138"/>
              <a:gd name="connsiteX32" fmla="*/ 4832509 w 4913313"/>
              <a:gd name="connsiteY32" fmla="*/ 1826715 h 4910138"/>
              <a:gd name="connsiteX33" fmla="*/ 4875155 w 4913313"/>
              <a:gd name="connsiteY33" fmla="*/ 2012977 h 4910138"/>
              <a:gd name="connsiteX34" fmla="*/ 4583365 w 4913313"/>
              <a:gd name="connsiteY34" fmla="*/ 2104986 h 4910138"/>
              <a:gd name="connsiteX35" fmla="*/ 4601321 w 4913313"/>
              <a:gd name="connsiteY35" fmla="*/ 2244122 h 4910138"/>
              <a:gd name="connsiteX36" fmla="*/ 4906579 w 4913313"/>
              <a:gd name="connsiteY36" fmla="*/ 2259831 h 4910138"/>
              <a:gd name="connsiteX37" fmla="*/ 4913313 w 4913313"/>
              <a:gd name="connsiteY37" fmla="*/ 2450581 h 4910138"/>
              <a:gd name="connsiteX38" fmla="*/ 4612543 w 4913313"/>
              <a:gd name="connsiteY38" fmla="*/ 2488731 h 4910138"/>
              <a:gd name="connsiteX39" fmla="*/ 4605810 w 4913313"/>
              <a:gd name="connsiteY39" fmla="*/ 2632355 h 4910138"/>
              <a:gd name="connsiteX40" fmla="*/ 4902091 w 4913313"/>
              <a:gd name="connsiteY40" fmla="*/ 2701922 h 4910138"/>
              <a:gd name="connsiteX41" fmla="*/ 4875155 w 4913313"/>
              <a:gd name="connsiteY41" fmla="*/ 2890429 h 4910138"/>
              <a:gd name="connsiteX42" fmla="*/ 4572142 w 4913313"/>
              <a:gd name="connsiteY42" fmla="*/ 2874720 h 4910138"/>
              <a:gd name="connsiteX43" fmla="*/ 4538473 w 4913313"/>
              <a:gd name="connsiteY43" fmla="*/ 3013855 h 4910138"/>
              <a:gd name="connsiteX44" fmla="*/ 4819042 w 4913313"/>
              <a:gd name="connsiteY44" fmla="*/ 3135038 h 4910138"/>
              <a:gd name="connsiteX45" fmla="*/ 4758439 w 4913313"/>
              <a:gd name="connsiteY45" fmla="*/ 3314568 h 4910138"/>
              <a:gd name="connsiteX46" fmla="*/ 4462159 w 4913313"/>
              <a:gd name="connsiteY46" fmla="*/ 3245000 h 4910138"/>
              <a:gd name="connsiteX47" fmla="*/ 4406045 w 4913313"/>
              <a:gd name="connsiteY47" fmla="*/ 3375159 h 4910138"/>
              <a:gd name="connsiteX48" fmla="*/ 4657435 w 4913313"/>
              <a:gd name="connsiteY48" fmla="*/ 3545712 h 4910138"/>
              <a:gd name="connsiteX49" fmla="*/ 4567653 w 4913313"/>
              <a:gd name="connsiteY49" fmla="*/ 3711777 h 4910138"/>
              <a:gd name="connsiteX50" fmla="*/ 4287085 w 4913313"/>
              <a:gd name="connsiteY50" fmla="*/ 3590595 h 4910138"/>
              <a:gd name="connsiteX51" fmla="*/ 4208525 w 4913313"/>
              <a:gd name="connsiteY51" fmla="*/ 3709533 h 4910138"/>
              <a:gd name="connsiteX52" fmla="*/ 4426247 w 4913313"/>
              <a:gd name="connsiteY52" fmla="*/ 3920481 h 4910138"/>
              <a:gd name="connsiteX53" fmla="*/ 4307285 w 4913313"/>
              <a:gd name="connsiteY53" fmla="*/ 4068593 h 4910138"/>
              <a:gd name="connsiteX54" fmla="*/ 4055896 w 4913313"/>
              <a:gd name="connsiteY54" fmla="*/ 3900283 h 4910138"/>
              <a:gd name="connsiteX55" fmla="*/ 3954891 w 4913313"/>
              <a:gd name="connsiteY55" fmla="*/ 4003513 h 4910138"/>
              <a:gd name="connsiteX56" fmla="*/ 4132211 w 4913313"/>
              <a:gd name="connsiteY56" fmla="*/ 4250367 h 4910138"/>
              <a:gd name="connsiteX57" fmla="*/ 3988560 w 4913313"/>
              <a:gd name="connsiteY57" fmla="*/ 4373793 h 4910138"/>
              <a:gd name="connsiteX58" fmla="*/ 3770839 w 4913313"/>
              <a:gd name="connsiteY58" fmla="*/ 4162846 h 4910138"/>
              <a:gd name="connsiteX59" fmla="*/ 3654122 w 4913313"/>
              <a:gd name="connsiteY59" fmla="*/ 4245878 h 4910138"/>
              <a:gd name="connsiteX60" fmla="*/ 3784306 w 4913313"/>
              <a:gd name="connsiteY60" fmla="*/ 4521905 h 4910138"/>
              <a:gd name="connsiteX61" fmla="*/ 3620454 w 4913313"/>
              <a:gd name="connsiteY61" fmla="*/ 4618402 h 4910138"/>
              <a:gd name="connsiteX62" fmla="*/ 3443135 w 4913313"/>
              <a:gd name="connsiteY62" fmla="*/ 4369305 h 4910138"/>
              <a:gd name="connsiteX63" fmla="*/ 3312951 w 4913313"/>
              <a:gd name="connsiteY63" fmla="*/ 4432140 h 4910138"/>
              <a:gd name="connsiteX64" fmla="*/ 3391510 w 4913313"/>
              <a:gd name="connsiteY64" fmla="*/ 4726120 h 4910138"/>
              <a:gd name="connsiteX65" fmla="*/ 3214191 w 4913313"/>
              <a:gd name="connsiteY65" fmla="*/ 4791200 h 4910138"/>
              <a:gd name="connsiteX66" fmla="*/ 3084007 w 4913313"/>
              <a:gd name="connsiteY66" fmla="*/ 4515173 h 4910138"/>
              <a:gd name="connsiteX67" fmla="*/ 2944846 w 4913313"/>
              <a:gd name="connsiteY67" fmla="*/ 4553323 h 4910138"/>
              <a:gd name="connsiteX68" fmla="*/ 2969536 w 4913313"/>
              <a:gd name="connsiteY68" fmla="*/ 4856279 h 4910138"/>
              <a:gd name="connsiteX69" fmla="*/ 2783238 w 4913313"/>
              <a:gd name="connsiteY69" fmla="*/ 4887697 h 4910138"/>
              <a:gd name="connsiteX70" fmla="*/ 2704679 w 4913313"/>
              <a:gd name="connsiteY70" fmla="*/ 4593717 h 4910138"/>
              <a:gd name="connsiteX71" fmla="*/ 2561028 w 4913313"/>
              <a:gd name="connsiteY71" fmla="*/ 4604938 h 4910138"/>
              <a:gd name="connsiteX72" fmla="*/ 2531849 w 4913313"/>
              <a:gd name="connsiteY72" fmla="*/ 4907894 h 4910138"/>
              <a:gd name="connsiteX73" fmla="*/ 2457779 w 4913313"/>
              <a:gd name="connsiteY73" fmla="*/ 4910138 h 4910138"/>
              <a:gd name="connsiteX74" fmla="*/ 2341062 w 4913313"/>
              <a:gd name="connsiteY74" fmla="*/ 4907894 h 4910138"/>
              <a:gd name="connsiteX75" fmla="*/ 2316372 w 4913313"/>
              <a:gd name="connsiteY75" fmla="*/ 4602694 h 4910138"/>
              <a:gd name="connsiteX76" fmla="*/ 2174966 w 4913313"/>
              <a:gd name="connsiteY76" fmla="*/ 4589229 h 4910138"/>
              <a:gd name="connsiteX77" fmla="*/ 2091918 w 4913313"/>
              <a:gd name="connsiteY77" fmla="*/ 4883209 h 4910138"/>
              <a:gd name="connsiteX78" fmla="*/ 1905620 w 4913313"/>
              <a:gd name="connsiteY78" fmla="*/ 4847303 h 4910138"/>
              <a:gd name="connsiteX79" fmla="*/ 1934800 w 4913313"/>
              <a:gd name="connsiteY79" fmla="*/ 4544346 h 4910138"/>
              <a:gd name="connsiteX80" fmla="*/ 1795638 w 4913313"/>
              <a:gd name="connsiteY80" fmla="*/ 4503952 h 4910138"/>
              <a:gd name="connsiteX81" fmla="*/ 1660965 w 4913313"/>
              <a:gd name="connsiteY81" fmla="*/ 4777735 h 4910138"/>
              <a:gd name="connsiteX82" fmla="*/ 1485890 w 4913313"/>
              <a:gd name="connsiteY82" fmla="*/ 4710411 h 4910138"/>
              <a:gd name="connsiteX83" fmla="*/ 1568938 w 4913313"/>
              <a:gd name="connsiteY83" fmla="*/ 4416432 h 4910138"/>
              <a:gd name="connsiteX84" fmla="*/ 1438755 w 4913313"/>
              <a:gd name="connsiteY84" fmla="*/ 4353596 h 4910138"/>
              <a:gd name="connsiteX85" fmla="*/ 1259191 w 4913313"/>
              <a:gd name="connsiteY85" fmla="*/ 4598205 h 4910138"/>
              <a:gd name="connsiteX86" fmla="*/ 1097584 w 4913313"/>
              <a:gd name="connsiteY86" fmla="*/ 4499464 h 4910138"/>
              <a:gd name="connsiteX87" fmla="*/ 1232256 w 4913313"/>
              <a:gd name="connsiteY87" fmla="*/ 4225681 h 4910138"/>
              <a:gd name="connsiteX88" fmla="*/ 1115540 w 4913313"/>
              <a:gd name="connsiteY88" fmla="*/ 4140404 h 4910138"/>
              <a:gd name="connsiteX89" fmla="*/ 895574 w 4913313"/>
              <a:gd name="connsiteY89" fmla="*/ 4349108 h 4910138"/>
              <a:gd name="connsiteX90" fmla="*/ 751923 w 4913313"/>
              <a:gd name="connsiteY90" fmla="*/ 4223437 h 4910138"/>
              <a:gd name="connsiteX91" fmla="*/ 933732 w 4913313"/>
              <a:gd name="connsiteY91" fmla="*/ 3978828 h 4910138"/>
              <a:gd name="connsiteX92" fmla="*/ 837216 w 4913313"/>
              <a:gd name="connsiteY92" fmla="*/ 3873354 h 4910138"/>
              <a:gd name="connsiteX93" fmla="*/ 581338 w 4913313"/>
              <a:gd name="connsiteY93" fmla="*/ 4039419 h 4910138"/>
              <a:gd name="connsiteX94" fmla="*/ 464621 w 4913313"/>
              <a:gd name="connsiteY94" fmla="*/ 3889063 h 4910138"/>
              <a:gd name="connsiteX95" fmla="*/ 684587 w 4913313"/>
              <a:gd name="connsiteY95" fmla="*/ 3680360 h 4910138"/>
              <a:gd name="connsiteX96" fmla="*/ 608272 w 4913313"/>
              <a:gd name="connsiteY96" fmla="*/ 3561421 h 4910138"/>
              <a:gd name="connsiteX97" fmla="*/ 327704 w 4913313"/>
              <a:gd name="connsiteY97" fmla="*/ 3678115 h 4910138"/>
              <a:gd name="connsiteX98" fmla="*/ 237922 w 4913313"/>
              <a:gd name="connsiteY98" fmla="*/ 3509806 h 4910138"/>
              <a:gd name="connsiteX99" fmla="*/ 493801 w 4913313"/>
              <a:gd name="connsiteY99" fmla="*/ 3345985 h 4910138"/>
              <a:gd name="connsiteX100" fmla="*/ 439931 w 4913313"/>
              <a:gd name="connsiteY100" fmla="*/ 3213582 h 4910138"/>
              <a:gd name="connsiteX101" fmla="*/ 141407 w 4913313"/>
              <a:gd name="connsiteY101" fmla="*/ 3278662 h 4910138"/>
              <a:gd name="connsiteX102" fmla="*/ 85293 w 4913313"/>
              <a:gd name="connsiteY102" fmla="*/ 3096888 h 4910138"/>
              <a:gd name="connsiteX103" fmla="*/ 365861 w 4913313"/>
              <a:gd name="connsiteY103" fmla="*/ 2980194 h 4910138"/>
              <a:gd name="connsiteX104" fmla="*/ 336682 w 4913313"/>
              <a:gd name="connsiteY104" fmla="*/ 2841058 h 4910138"/>
              <a:gd name="connsiteX105" fmla="*/ 31424 w 4913313"/>
              <a:gd name="connsiteY105" fmla="*/ 2852279 h 4910138"/>
              <a:gd name="connsiteX106" fmla="*/ 8978 w 4913313"/>
              <a:gd name="connsiteY106" fmla="*/ 2663772 h 4910138"/>
              <a:gd name="connsiteX107" fmla="*/ 307503 w 4913313"/>
              <a:gd name="connsiteY107" fmla="*/ 2598693 h 4910138"/>
              <a:gd name="connsiteX108" fmla="*/ 300770 w 4913313"/>
              <a:gd name="connsiteY108" fmla="*/ 2457313 h 4910138"/>
              <a:gd name="connsiteX109" fmla="*/ 0 w 4913313"/>
              <a:gd name="connsiteY109" fmla="*/ 2414675 h 4910138"/>
              <a:gd name="connsiteX110" fmla="*/ 11223 w 4913313"/>
              <a:gd name="connsiteY110" fmla="*/ 2223925 h 4910138"/>
              <a:gd name="connsiteX111" fmla="*/ 314237 w 4913313"/>
              <a:gd name="connsiteY111" fmla="*/ 2212704 h 4910138"/>
              <a:gd name="connsiteX112" fmla="*/ 334438 w 4913313"/>
              <a:gd name="connsiteY112" fmla="*/ 2071324 h 4910138"/>
              <a:gd name="connsiteX113" fmla="*/ 47136 w 4913313"/>
              <a:gd name="connsiteY113" fmla="*/ 1977071 h 4910138"/>
              <a:gd name="connsiteX114" fmla="*/ 89782 w 4913313"/>
              <a:gd name="connsiteY114" fmla="*/ 1790809 h 4910138"/>
              <a:gd name="connsiteX115" fmla="*/ 392796 w 4913313"/>
              <a:gd name="connsiteY115" fmla="*/ 1833447 h 4910138"/>
              <a:gd name="connsiteX116" fmla="*/ 437687 w 4913313"/>
              <a:gd name="connsiteY116" fmla="*/ 1701044 h 4910138"/>
              <a:gd name="connsiteX117" fmla="*/ 170586 w 4913313"/>
              <a:gd name="connsiteY117" fmla="*/ 1552932 h 4910138"/>
              <a:gd name="connsiteX118" fmla="*/ 246900 w 4913313"/>
              <a:gd name="connsiteY118" fmla="*/ 1377891 h 4910138"/>
              <a:gd name="connsiteX119" fmla="*/ 536447 w 4913313"/>
              <a:gd name="connsiteY119" fmla="*/ 1474388 h 4910138"/>
              <a:gd name="connsiteX120" fmla="*/ 603783 w 4913313"/>
              <a:gd name="connsiteY120" fmla="*/ 1353205 h 4910138"/>
              <a:gd name="connsiteX121" fmla="*/ 368106 w 4913313"/>
              <a:gd name="connsiteY121" fmla="*/ 1160211 h 4910138"/>
              <a:gd name="connsiteX122" fmla="*/ 473600 w 4913313"/>
              <a:gd name="connsiteY122" fmla="*/ 1003122 h 4910138"/>
              <a:gd name="connsiteX123" fmla="*/ 740701 w 4913313"/>
              <a:gd name="connsiteY123" fmla="*/ 1148990 h 4910138"/>
              <a:gd name="connsiteX124" fmla="*/ 830483 w 4913313"/>
              <a:gd name="connsiteY124" fmla="*/ 1039028 h 4910138"/>
              <a:gd name="connsiteX125" fmla="*/ 630718 w 4913313"/>
              <a:gd name="connsiteY125" fmla="*/ 810128 h 4910138"/>
              <a:gd name="connsiteX126" fmla="*/ 765391 w 4913313"/>
              <a:gd name="connsiteY126" fmla="*/ 673237 h 4910138"/>
              <a:gd name="connsiteX127" fmla="*/ 1001068 w 4913313"/>
              <a:gd name="connsiteY127" fmla="*/ 863987 h 4910138"/>
              <a:gd name="connsiteX128" fmla="*/ 1106562 w 4913313"/>
              <a:gd name="connsiteY128" fmla="*/ 771978 h 4910138"/>
              <a:gd name="connsiteX129" fmla="*/ 953933 w 4913313"/>
              <a:gd name="connsiteY129" fmla="*/ 509416 h 4910138"/>
              <a:gd name="connsiteX130" fmla="*/ 1108806 w 4913313"/>
              <a:gd name="connsiteY130" fmla="*/ 399454 h 4910138"/>
              <a:gd name="connsiteX131" fmla="*/ 1306326 w 4913313"/>
              <a:gd name="connsiteY131" fmla="*/ 630598 h 4910138"/>
              <a:gd name="connsiteX132" fmla="*/ 1427532 w 4913313"/>
              <a:gd name="connsiteY132" fmla="*/ 558786 h 4910138"/>
              <a:gd name="connsiteX133" fmla="*/ 1322038 w 4913313"/>
              <a:gd name="connsiteY133" fmla="*/ 273783 h 4910138"/>
              <a:gd name="connsiteX134" fmla="*/ 1497113 w 4913313"/>
              <a:gd name="connsiteY134" fmla="*/ 190750 h 4910138"/>
              <a:gd name="connsiteX135" fmla="*/ 1649742 w 4913313"/>
              <a:gd name="connsiteY135" fmla="*/ 453313 h 4910138"/>
              <a:gd name="connsiteX136" fmla="*/ 1782170 w 4913313"/>
              <a:gd name="connsiteY136" fmla="*/ 406186 h 4910138"/>
              <a:gd name="connsiteX137" fmla="*/ 1730546 w 4913313"/>
              <a:gd name="connsiteY137" fmla="*/ 105474 h 4910138"/>
              <a:gd name="connsiteX138" fmla="*/ 1914599 w 4913313"/>
              <a:gd name="connsiteY138" fmla="*/ 56103 h 4910138"/>
              <a:gd name="connsiteX139" fmla="*/ 2020092 w 4913313"/>
              <a:gd name="connsiteY139" fmla="*/ 343351 h 4910138"/>
              <a:gd name="connsiteX140" fmla="*/ 2157010 w 4913313"/>
              <a:gd name="connsiteY140" fmla="*/ 318665 h 4910138"/>
              <a:gd name="connsiteX141" fmla="*/ 2159254 w 4913313"/>
              <a:gd name="connsiteY141" fmla="*/ 13465 h 4910138"/>
              <a:gd name="connsiteX142" fmla="*/ 2350041 w 4913313"/>
              <a:gd name="connsiteY142" fmla="*/ 0 h 4910138"/>
              <a:gd name="connsiteX143" fmla="*/ 2455558 w 4913313"/>
              <a:gd name="connsiteY143" fmla="*/ 684745 h 4910138"/>
              <a:gd name="connsiteX144" fmla="*/ 684631 w 4913313"/>
              <a:gd name="connsiteY144" fmla="*/ 2455672 h 4910138"/>
              <a:gd name="connsiteX145" fmla="*/ 2455558 w 4913313"/>
              <a:gd name="connsiteY145" fmla="*/ 4226599 h 4910138"/>
              <a:gd name="connsiteX146" fmla="*/ 4226485 w 4913313"/>
              <a:gd name="connsiteY146" fmla="*/ 2455672 h 4910138"/>
              <a:gd name="connsiteX147" fmla="*/ 2455558 w 4913313"/>
              <a:gd name="connsiteY147" fmla="*/ 684745 h 491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4913313" h="4910138">
                <a:moveTo>
                  <a:pt x="2350041" y="0"/>
                </a:moveTo>
                <a:cubicBezTo>
                  <a:pt x="2350041" y="0"/>
                  <a:pt x="2350041" y="0"/>
                  <a:pt x="2401665" y="298468"/>
                </a:cubicBezTo>
                <a:cubicBezTo>
                  <a:pt x="2419622" y="298468"/>
                  <a:pt x="2437578" y="298468"/>
                  <a:pt x="2457779" y="298468"/>
                </a:cubicBezTo>
                <a:cubicBezTo>
                  <a:pt x="2484713" y="298468"/>
                  <a:pt x="2513893" y="298468"/>
                  <a:pt x="2543072" y="300712"/>
                </a:cubicBezTo>
                <a:cubicBezTo>
                  <a:pt x="2543072" y="300712"/>
                  <a:pt x="2543072" y="300712"/>
                  <a:pt x="2599185" y="0"/>
                </a:cubicBezTo>
                <a:cubicBezTo>
                  <a:pt x="2662033" y="4488"/>
                  <a:pt x="2727125" y="11221"/>
                  <a:pt x="2789972" y="17953"/>
                </a:cubicBezTo>
                <a:cubicBezTo>
                  <a:pt x="2789972" y="17953"/>
                  <a:pt x="2789972" y="17953"/>
                  <a:pt x="2787727" y="323154"/>
                </a:cubicBezTo>
                <a:cubicBezTo>
                  <a:pt x="2832618" y="329886"/>
                  <a:pt x="2879754" y="338862"/>
                  <a:pt x="2924645" y="350083"/>
                </a:cubicBezTo>
                <a:cubicBezTo>
                  <a:pt x="2924645" y="350083"/>
                  <a:pt x="2924645" y="350083"/>
                  <a:pt x="3032383" y="65080"/>
                </a:cubicBezTo>
                <a:cubicBezTo>
                  <a:pt x="3095230" y="80788"/>
                  <a:pt x="3158077" y="96497"/>
                  <a:pt x="3218680" y="116694"/>
                </a:cubicBezTo>
                <a:cubicBezTo>
                  <a:pt x="3218680" y="116694"/>
                  <a:pt x="3218680" y="116694"/>
                  <a:pt x="3160322" y="415163"/>
                </a:cubicBezTo>
                <a:cubicBezTo>
                  <a:pt x="3205213" y="430871"/>
                  <a:pt x="3250104" y="448824"/>
                  <a:pt x="3292750" y="466777"/>
                </a:cubicBezTo>
                <a:cubicBezTo>
                  <a:pt x="3292750" y="466777"/>
                  <a:pt x="3292750" y="466777"/>
                  <a:pt x="3449869" y="206459"/>
                </a:cubicBezTo>
                <a:cubicBezTo>
                  <a:pt x="3508227" y="231145"/>
                  <a:pt x="3566585" y="260318"/>
                  <a:pt x="3622699" y="289492"/>
                </a:cubicBezTo>
                <a:cubicBezTo>
                  <a:pt x="3622699" y="289492"/>
                  <a:pt x="3622699" y="289492"/>
                  <a:pt x="3512716" y="574495"/>
                </a:cubicBezTo>
                <a:cubicBezTo>
                  <a:pt x="3553117" y="596936"/>
                  <a:pt x="3593519" y="621622"/>
                  <a:pt x="3631677" y="646307"/>
                </a:cubicBezTo>
                <a:cubicBezTo>
                  <a:pt x="3631677" y="646307"/>
                  <a:pt x="3631677" y="646307"/>
                  <a:pt x="3833686" y="419651"/>
                </a:cubicBezTo>
                <a:cubicBezTo>
                  <a:pt x="3887555" y="455557"/>
                  <a:pt x="3939180" y="491463"/>
                  <a:pt x="3988560" y="531857"/>
                </a:cubicBezTo>
                <a:cubicBezTo>
                  <a:pt x="3988560" y="531857"/>
                  <a:pt x="3988560" y="531857"/>
                  <a:pt x="3831441" y="792175"/>
                </a:cubicBezTo>
                <a:cubicBezTo>
                  <a:pt x="3867354" y="821349"/>
                  <a:pt x="3901023" y="852766"/>
                  <a:pt x="3934691" y="886428"/>
                </a:cubicBezTo>
                <a:cubicBezTo>
                  <a:pt x="3934691" y="886428"/>
                  <a:pt x="3934691" y="886428"/>
                  <a:pt x="4174857" y="697922"/>
                </a:cubicBezTo>
                <a:cubicBezTo>
                  <a:pt x="4219748" y="742804"/>
                  <a:pt x="4264639" y="787687"/>
                  <a:pt x="4307285" y="837057"/>
                </a:cubicBezTo>
                <a:cubicBezTo>
                  <a:pt x="4307285" y="837057"/>
                  <a:pt x="4307285" y="837057"/>
                  <a:pt x="4105276" y="1063714"/>
                </a:cubicBezTo>
                <a:cubicBezTo>
                  <a:pt x="4134455" y="1099620"/>
                  <a:pt x="4163634" y="1135526"/>
                  <a:pt x="4192813" y="1173676"/>
                </a:cubicBezTo>
                <a:cubicBezTo>
                  <a:pt x="4192813" y="1173676"/>
                  <a:pt x="4192813" y="1173676"/>
                  <a:pt x="4462159" y="1032296"/>
                </a:cubicBezTo>
                <a:cubicBezTo>
                  <a:pt x="4498072" y="1083911"/>
                  <a:pt x="4533985" y="1137770"/>
                  <a:pt x="4565408" y="1191629"/>
                </a:cubicBezTo>
                <a:cubicBezTo>
                  <a:pt x="4565408" y="1191629"/>
                  <a:pt x="4565408" y="1191629"/>
                  <a:pt x="4325241" y="1380135"/>
                </a:cubicBezTo>
                <a:cubicBezTo>
                  <a:pt x="4349931" y="1420529"/>
                  <a:pt x="4372377" y="1460923"/>
                  <a:pt x="4392578" y="1503562"/>
                </a:cubicBezTo>
                <a:cubicBezTo>
                  <a:pt x="4392578" y="1503562"/>
                  <a:pt x="4392578" y="1503562"/>
                  <a:pt x="4682125" y="1411553"/>
                </a:cubicBezTo>
                <a:cubicBezTo>
                  <a:pt x="4709059" y="1469900"/>
                  <a:pt x="4733749" y="1528247"/>
                  <a:pt x="4756195" y="1588838"/>
                </a:cubicBezTo>
                <a:cubicBezTo>
                  <a:pt x="4756195" y="1588838"/>
                  <a:pt x="4756195" y="1588838"/>
                  <a:pt x="4486849" y="1730218"/>
                </a:cubicBezTo>
                <a:cubicBezTo>
                  <a:pt x="4504805" y="1775100"/>
                  <a:pt x="4518273" y="1819983"/>
                  <a:pt x="4531740" y="1864865"/>
                </a:cubicBezTo>
                <a:cubicBezTo>
                  <a:pt x="4531740" y="1864865"/>
                  <a:pt x="4531740" y="1864865"/>
                  <a:pt x="4832509" y="1826715"/>
                </a:cubicBezTo>
                <a:cubicBezTo>
                  <a:pt x="4848221" y="1887306"/>
                  <a:pt x="4863933" y="1950142"/>
                  <a:pt x="4875155" y="2012977"/>
                </a:cubicBezTo>
                <a:cubicBezTo>
                  <a:pt x="4875155" y="2012977"/>
                  <a:pt x="4875155" y="2012977"/>
                  <a:pt x="4583365" y="2104986"/>
                </a:cubicBezTo>
                <a:cubicBezTo>
                  <a:pt x="4592343" y="2149869"/>
                  <a:pt x="4596832" y="2196995"/>
                  <a:pt x="4601321" y="2244122"/>
                </a:cubicBezTo>
                <a:cubicBezTo>
                  <a:pt x="4601321" y="2244122"/>
                  <a:pt x="4601321" y="2244122"/>
                  <a:pt x="4906579" y="2259831"/>
                </a:cubicBezTo>
                <a:cubicBezTo>
                  <a:pt x="4911069" y="2322666"/>
                  <a:pt x="4913313" y="2387745"/>
                  <a:pt x="4913313" y="2450581"/>
                </a:cubicBezTo>
                <a:cubicBezTo>
                  <a:pt x="4913313" y="2450581"/>
                  <a:pt x="4913313" y="2450581"/>
                  <a:pt x="4612543" y="2488731"/>
                </a:cubicBezTo>
                <a:cubicBezTo>
                  <a:pt x="4610299" y="2538102"/>
                  <a:pt x="4608055" y="2585228"/>
                  <a:pt x="4605810" y="2632355"/>
                </a:cubicBezTo>
                <a:cubicBezTo>
                  <a:pt x="4605810" y="2632355"/>
                  <a:pt x="4605810" y="2632355"/>
                  <a:pt x="4902091" y="2701922"/>
                </a:cubicBezTo>
                <a:cubicBezTo>
                  <a:pt x="4895357" y="2764758"/>
                  <a:pt x="4886379" y="2827593"/>
                  <a:pt x="4875155" y="2890429"/>
                </a:cubicBezTo>
                <a:cubicBezTo>
                  <a:pt x="4875155" y="2890429"/>
                  <a:pt x="4875155" y="2890429"/>
                  <a:pt x="4572142" y="2874720"/>
                </a:cubicBezTo>
                <a:cubicBezTo>
                  <a:pt x="4560919" y="2919602"/>
                  <a:pt x="4551941" y="2966729"/>
                  <a:pt x="4538473" y="3013855"/>
                </a:cubicBezTo>
                <a:cubicBezTo>
                  <a:pt x="4538473" y="3013855"/>
                  <a:pt x="4538473" y="3013855"/>
                  <a:pt x="4819042" y="3135038"/>
                </a:cubicBezTo>
                <a:cubicBezTo>
                  <a:pt x="4801085" y="3195629"/>
                  <a:pt x="4780885" y="3256221"/>
                  <a:pt x="4758439" y="3314568"/>
                </a:cubicBezTo>
                <a:cubicBezTo>
                  <a:pt x="4758439" y="3314568"/>
                  <a:pt x="4758439" y="3314568"/>
                  <a:pt x="4462159" y="3245000"/>
                </a:cubicBezTo>
                <a:cubicBezTo>
                  <a:pt x="4444203" y="3289882"/>
                  <a:pt x="4426247" y="3332521"/>
                  <a:pt x="4406045" y="3375159"/>
                </a:cubicBezTo>
                <a:cubicBezTo>
                  <a:pt x="4406045" y="3375159"/>
                  <a:pt x="4406045" y="3375159"/>
                  <a:pt x="4657435" y="3545712"/>
                </a:cubicBezTo>
                <a:cubicBezTo>
                  <a:pt x="4630500" y="3601815"/>
                  <a:pt x="4599077" y="3657918"/>
                  <a:pt x="4567653" y="3711777"/>
                </a:cubicBezTo>
                <a:cubicBezTo>
                  <a:pt x="4567653" y="3711777"/>
                  <a:pt x="4567653" y="3711777"/>
                  <a:pt x="4287085" y="3590595"/>
                </a:cubicBezTo>
                <a:cubicBezTo>
                  <a:pt x="4262395" y="3630989"/>
                  <a:pt x="4235460" y="3671383"/>
                  <a:pt x="4208525" y="3709533"/>
                </a:cubicBezTo>
                <a:cubicBezTo>
                  <a:pt x="4208525" y="3709533"/>
                  <a:pt x="4208525" y="3709533"/>
                  <a:pt x="4426247" y="3920481"/>
                </a:cubicBezTo>
                <a:cubicBezTo>
                  <a:pt x="4388089" y="3972095"/>
                  <a:pt x="4349931" y="4021466"/>
                  <a:pt x="4307285" y="4068593"/>
                </a:cubicBezTo>
                <a:cubicBezTo>
                  <a:pt x="4307285" y="4068593"/>
                  <a:pt x="4307285" y="4068593"/>
                  <a:pt x="4055896" y="3900283"/>
                </a:cubicBezTo>
                <a:cubicBezTo>
                  <a:pt x="4022228" y="3933945"/>
                  <a:pt x="3988560" y="3969851"/>
                  <a:pt x="3954891" y="4003513"/>
                </a:cubicBezTo>
                <a:cubicBezTo>
                  <a:pt x="3954891" y="4003513"/>
                  <a:pt x="3954891" y="4003513"/>
                  <a:pt x="4132211" y="4250367"/>
                </a:cubicBezTo>
                <a:cubicBezTo>
                  <a:pt x="4085075" y="4293005"/>
                  <a:pt x="4037940" y="4335643"/>
                  <a:pt x="3988560" y="4373793"/>
                </a:cubicBezTo>
                <a:cubicBezTo>
                  <a:pt x="3988560" y="4373793"/>
                  <a:pt x="3988560" y="4373793"/>
                  <a:pt x="3770839" y="4162846"/>
                </a:cubicBezTo>
                <a:cubicBezTo>
                  <a:pt x="3732681" y="4192019"/>
                  <a:pt x="3692279" y="4218949"/>
                  <a:pt x="3654122" y="4245878"/>
                </a:cubicBezTo>
                <a:cubicBezTo>
                  <a:pt x="3654122" y="4245878"/>
                  <a:pt x="3654122" y="4245878"/>
                  <a:pt x="3784306" y="4521905"/>
                </a:cubicBezTo>
                <a:cubicBezTo>
                  <a:pt x="3730437" y="4555567"/>
                  <a:pt x="3676568" y="4586985"/>
                  <a:pt x="3620454" y="4618402"/>
                </a:cubicBezTo>
                <a:cubicBezTo>
                  <a:pt x="3620454" y="4618402"/>
                  <a:pt x="3620454" y="4618402"/>
                  <a:pt x="3443135" y="4369305"/>
                </a:cubicBezTo>
                <a:cubicBezTo>
                  <a:pt x="3400489" y="4391746"/>
                  <a:pt x="3357842" y="4411943"/>
                  <a:pt x="3312951" y="4432140"/>
                </a:cubicBezTo>
                <a:cubicBezTo>
                  <a:pt x="3312951" y="4432140"/>
                  <a:pt x="3312951" y="4432140"/>
                  <a:pt x="3391510" y="4726120"/>
                </a:cubicBezTo>
                <a:cubicBezTo>
                  <a:pt x="3333152" y="4748561"/>
                  <a:pt x="3274794" y="4771003"/>
                  <a:pt x="3214191" y="4791200"/>
                </a:cubicBezTo>
                <a:cubicBezTo>
                  <a:pt x="3214191" y="4791200"/>
                  <a:pt x="3214191" y="4791200"/>
                  <a:pt x="3084007" y="4515173"/>
                </a:cubicBezTo>
                <a:cubicBezTo>
                  <a:pt x="3039117" y="4528638"/>
                  <a:pt x="2991981" y="4542102"/>
                  <a:pt x="2944846" y="4553323"/>
                </a:cubicBezTo>
                <a:cubicBezTo>
                  <a:pt x="2944846" y="4553323"/>
                  <a:pt x="2944846" y="4553323"/>
                  <a:pt x="2969536" y="4856279"/>
                </a:cubicBezTo>
                <a:cubicBezTo>
                  <a:pt x="2908933" y="4869744"/>
                  <a:pt x="2846085" y="4878721"/>
                  <a:pt x="2783238" y="4887697"/>
                </a:cubicBezTo>
                <a:cubicBezTo>
                  <a:pt x="2783238" y="4887697"/>
                  <a:pt x="2783238" y="4887697"/>
                  <a:pt x="2704679" y="4593717"/>
                </a:cubicBezTo>
                <a:cubicBezTo>
                  <a:pt x="2657544" y="4600449"/>
                  <a:pt x="2610408" y="4602694"/>
                  <a:pt x="2561028" y="4604938"/>
                </a:cubicBezTo>
                <a:cubicBezTo>
                  <a:pt x="2561028" y="4604938"/>
                  <a:pt x="2561028" y="4604938"/>
                  <a:pt x="2531849" y="4907894"/>
                </a:cubicBezTo>
                <a:cubicBezTo>
                  <a:pt x="2507159" y="4910138"/>
                  <a:pt x="2482469" y="4910138"/>
                  <a:pt x="2457779" y="4910138"/>
                </a:cubicBezTo>
                <a:cubicBezTo>
                  <a:pt x="2417377" y="4910138"/>
                  <a:pt x="2379220" y="4907894"/>
                  <a:pt x="2341062" y="4907894"/>
                </a:cubicBezTo>
                <a:cubicBezTo>
                  <a:pt x="2341062" y="4907894"/>
                  <a:pt x="2341062" y="4907894"/>
                  <a:pt x="2316372" y="4602694"/>
                </a:cubicBezTo>
                <a:cubicBezTo>
                  <a:pt x="2269237" y="4600449"/>
                  <a:pt x="2222101" y="4595961"/>
                  <a:pt x="2174966" y="4589229"/>
                </a:cubicBezTo>
                <a:cubicBezTo>
                  <a:pt x="2174966" y="4589229"/>
                  <a:pt x="2174966" y="4589229"/>
                  <a:pt x="2091918" y="4883209"/>
                </a:cubicBezTo>
                <a:cubicBezTo>
                  <a:pt x="2029071" y="4874232"/>
                  <a:pt x="1966223" y="4860768"/>
                  <a:pt x="1905620" y="4847303"/>
                </a:cubicBezTo>
                <a:cubicBezTo>
                  <a:pt x="1905620" y="4847303"/>
                  <a:pt x="1905620" y="4847303"/>
                  <a:pt x="1934800" y="4544346"/>
                </a:cubicBezTo>
                <a:cubicBezTo>
                  <a:pt x="1887664" y="4533126"/>
                  <a:pt x="1840529" y="4519661"/>
                  <a:pt x="1795638" y="4503952"/>
                </a:cubicBezTo>
                <a:cubicBezTo>
                  <a:pt x="1795638" y="4503952"/>
                  <a:pt x="1795638" y="4503952"/>
                  <a:pt x="1660965" y="4777735"/>
                </a:cubicBezTo>
                <a:cubicBezTo>
                  <a:pt x="1602607" y="4757538"/>
                  <a:pt x="1542004" y="4735097"/>
                  <a:pt x="1485890" y="4710411"/>
                </a:cubicBezTo>
                <a:cubicBezTo>
                  <a:pt x="1485890" y="4710411"/>
                  <a:pt x="1485890" y="4710411"/>
                  <a:pt x="1568938" y="4416432"/>
                </a:cubicBezTo>
                <a:cubicBezTo>
                  <a:pt x="1524047" y="4396234"/>
                  <a:pt x="1481401" y="4376037"/>
                  <a:pt x="1438755" y="4353596"/>
                </a:cubicBezTo>
                <a:cubicBezTo>
                  <a:pt x="1438755" y="4353596"/>
                  <a:pt x="1438755" y="4353596"/>
                  <a:pt x="1259191" y="4598205"/>
                </a:cubicBezTo>
                <a:cubicBezTo>
                  <a:pt x="1203077" y="4566788"/>
                  <a:pt x="1149208" y="4535370"/>
                  <a:pt x="1097584" y="4499464"/>
                </a:cubicBezTo>
                <a:cubicBezTo>
                  <a:pt x="1097584" y="4499464"/>
                  <a:pt x="1097584" y="4499464"/>
                  <a:pt x="1232256" y="4225681"/>
                </a:cubicBezTo>
                <a:cubicBezTo>
                  <a:pt x="1191855" y="4198752"/>
                  <a:pt x="1153697" y="4169578"/>
                  <a:pt x="1115540" y="4140404"/>
                </a:cubicBezTo>
                <a:cubicBezTo>
                  <a:pt x="1115540" y="4140404"/>
                  <a:pt x="1115540" y="4140404"/>
                  <a:pt x="895574" y="4349108"/>
                </a:cubicBezTo>
                <a:cubicBezTo>
                  <a:pt x="846194" y="4308714"/>
                  <a:pt x="799059" y="4266075"/>
                  <a:pt x="751923" y="4223437"/>
                </a:cubicBezTo>
                <a:cubicBezTo>
                  <a:pt x="751923" y="4223437"/>
                  <a:pt x="751923" y="4223437"/>
                  <a:pt x="933732" y="3978828"/>
                </a:cubicBezTo>
                <a:cubicBezTo>
                  <a:pt x="900063" y="3945166"/>
                  <a:pt x="868640" y="3909260"/>
                  <a:pt x="837216" y="3873354"/>
                </a:cubicBezTo>
                <a:cubicBezTo>
                  <a:pt x="837216" y="3873354"/>
                  <a:pt x="837216" y="3873354"/>
                  <a:pt x="581338" y="4039419"/>
                </a:cubicBezTo>
                <a:cubicBezTo>
                  <a:pt x="540936" y="3992292"/>
                  <a:pt x="500534" y="3940678"/>
                  <a:pt x="464621" y="3889063"/>
                </a:cubicBezTo>
                <a:cubicBezTo>
                  <a:pt x="464621" y="3889063"/>
                  <a:pt x="464621" y="3889063"/>
                  <a:pt x="684587" y="3680360"/>
                </a:cubicBezTo>
                <a:cubicBezTo>
                  <a:pt x="657652" y="3642209"/>
                  <a:pt x="632962" y="3601815"/>
                  <a:pt x="608272" y="3561421"/>
                </a:cubicBezTo>
                <a:cubicBezTo>
                  <a:pt x="608272" y="3561421"/>
                  <a:pt x="608272" y="3561421"/>
                  <a:pt x="327704" y="3678115"/>
                </a:cubicBezTo>
                <a:cubicBezTo>
                  <a:pt x="296280" y="3624256"/>
                  <a:pt x="267101" y="3568153"/>
                  <a:pt x="237922" y="3509806"/>
                </a:cubicBezTo>
                <a:cubicBezTo>
                  <a:pt x="237922" y="3509806"/>
                  <a:pt x="237922" y="3509806"/>
                  <a:pt x="493801" y="3345985"/>
                </a:cubicBezTo>
                <a:cubicBezTo>
                  <a:pt x="473600" y="3301103"/>
                  <a:pt x="455643" y="3258465"/>
                  <a:pt x="439931" y="3213582"/>
                </a:cubicBezTo>
                <a:cubicBezTo>
                  <a:pt x="439931" y="3213582"/>
                  <a:pt x="439931" y="3213582"/>
                  <a:pt x="141407" y="3278662"/>
                </a:cubicBezTo>
                <a:cubicBezTo>
                  <a:pt x="121206" y="3220315"/>
                  <a:pt x="101005" y="3159723"/>
                  <a:pt x="85293" y="3096888"/>
                </a:cubicBezTo>
                <a:cubicBezTo>
                  <a:pt x="85293" y="3096888"/>
                  <a:pt x="85293" y="3096888"/>
                  <a:pt x="365861" y="2980194"/>
                </a:cubicBezTo>
                <a:cubicBezTo>
                  <a:pt x="354639" y="2935311"/>
                  <a:pt x="345660" y="2888185"/>
                  <a:pt x="336682" y="2841058"/>
                </a:cubicBezTo>
                <a:cubicBezTo>
                  <a:pt x="336682" y="2841058"/>
                  <a:pt x="336682" y="2841058"/>
                  <a:pt x="31424" y="2852279"/>
                </a:cubicBezTo>
                <a:cubicBezTo>
                  <a:pt x="22446" y="2789443"/>
                  <a:pt x="13468" y="2726608"/>
                  <a:pt x="8978" y="2663772"/>
                </a:cubicBezTo>
                <a:cubicBezTo>
                  <a:pt x="8978" y="2663772"/>
                  <a:pt x="8978" y="2663772"/>
                  <a:pt x="307503" y="2598693"/>
                </a:cubicBezTo>
                <a:cubicBezTo>
                  <a:pt x="303014" y="2551566"/>
                  <a:pt x="300770" y="2504440"/>
                  <a:pt x="300770" y="2457313"/>
                </a:cubicBezTo>
                <a:cubicBezTo>
                  <a:pt x="300770" y="2457313"/>
                  <a:pt x="300770" y="2457313"/>
                  <a:pt x="0" y="2414675"/>
                </a:cubicBezTo>
                <a:cubicBezTo>
                  <a:pt x="2245" y="2349595"/>
                  <a:pt x="4489" y="2286760"/>
                  <a:pt x="11223" y="2223925"/>
                </a:cubicBezTo>
                <a:cubicBezTo>
                  <a:pt x="11223" y="2223925"/>
                  <a:pt x="11223" y="2223925"/>
                  <a:pt x="314237" y="2212704"/>
                </a:cubicBezTo>
                <a:cubicBezTo>
                  <a:pt x="320970" y="2165577"/>
                  <a:pt x="327704" y="2118451"/>
                  <a:pt x="334438" y="2071324"/>
                </a:cubicBezTo>
                <a:cubicBezTo>
                  <a:pt x="334438" y="2071324"/>
                  <a:pt x="334438" y="2071324"/>
                  <a:pt x="47136" y="1977071"/>
                </a:cubicBezTo>
                <a:cubicBezTo>
                  <a:pt x="58358" y="1914236"/>
                  <a:pt x="74070" y="1851400"/>
                  <a:pt x="89782" y="1790809"/>
                </a:cubicBezTo>
                <a:cubicBezTo>
                  <a:pt x="89782" y="1790809"/>
                  <a:pt x="89782" y="1790809"/>
                  <a:pt x="392796" y="1833447"/>
                </a:cubicBezTo>
                <a:cubicBezTo>
                  <a:pt x="406263" y="1788565"/>
                  <a:pt x="419730" y="1743683"/>
                  <a:pt x="437687" y="1701044"/>
                </a:cubicBezTo>
                <a:cubicBezTo>
                  <a:pt x="437687" y="1701044"/>
                  <a:pt x="437687" y="1701044"/>
                  <a:pt x="170586" y="1552932"/>
                </a:cubicBezTo>
                <a:cubicBezTo>
                  <a:pt x="193031" y="1494585"/>
                  <a:pt x="219966" y="1436238"/>
                  <a:pt x="246900" y="1377891"/>
                </a:cubicBezTo>
                <a:cubicBezTo>
                  <a:pt x="246900" y="1377891"/>
                  <a:pt x="246900" y="1377891"/>
                  <a:pt x="536447" y="1474388"/>
                </a:cubicBezTo>
                <a:cubicBezTo>
                  <a:pt x="556648" y="1433994"/>
                  <a:pt x="579093" y="1393600"/>
                  <a:pt x="603783" y="1353205"/>
                </a:cubicBezTo>
                <a:cubicBezTo>
                  <a:pt x="603783" y="1353205"/>
                  <a:pt x="603783" y="1353205"/>
                  <a:pt x="368106" y="1160211"/>
                </a:cubicBezTo>
                <a:cubicBezTo>
                  <a:pt x="401774" y="1106352"/>
                  <a:pt x="435442" y="1054737"/>
                  <a:pt x="473600" y="1003122"/>
                </a:cubicBezTo>
                <a:cubicBezTo>
                  <a:pt x="473600" y="1003122"/>
                  <a:pt x="473600" y="1003122"/>
                  <a:pt x="740701" y="1148990"/>
                </a:cubicBezTo>
                <a:cubicBezTo>
                  <a:pt x="769880" y="1110840"/>
                  <a:pt x="799059" y="1074934"/>
                  <a:pt x="830483" y="1039028"/>
                </a:cubicBezTo>
                <a:cubicBezTo>
                  <a:pt x="830483" y="1039028"/>
                  <a:pt x="830483" y="1039028"/>
                  <a:pt x="630718" y="810128"/>
                </a:cubicBezTo>
                <a:cubicBezTo>
                  <a:pt x="673364" y="763001"/>
                  <a:pt x="718255" y="715875"/>
                  <a:pt x="765391" y="673237"/>
                </a:cubicBezTo>
                <a:cubicBezTo>
                  <a:pt x="765391" y="673237"/>
                  <a:pt x="765391" y="673237"/>
                  <a:pt x="1001068" y="863987"/>
                </a:cubicBezTo>
                <a:cubicBezTo>
                  <a:pt x="1034736" y="832569"/>
                  <a:pt x="1070649" y="801151"/>
                  <a:pt x="1106562" y="771978"/>
                </a:cubicBezTo>
                <a:cubicBezTo>
                  <a:pt x="1106562" y="771978"/>
                  <a:pt x="1106562" y="771978"/>
                  <a:pt x="953933" y="509416"/>
                </a:cubicBezTo>
                <a:cubicBezTo>
                  <a:pt x="1003313" y="471266"/>
                  <a:pt x="1054937" y="433116"/>
                  <a:pt x="1108806" y="399454"/>
                </a:cubicBezTo>
                <a:cubicBezTo>
                  <a:pt x="1108806" y="399454"/>
                  <a:pt x="1108806" y="399454"/>
                  <a:pt x="1306326" y="630598"/>
                </a:cubicBezTo>
                <a:cubicBezTo>
                  <a:pt x="1346728" y="605913"/>
                  <a:pt x="1387130" y="581228"/>
                  <a:pt x="1427532" y="558786"/>
                </a:cubicBezTo>
                <a:cubicBezTo>
                  <a:pt x="1427532" y="558786"/>
                  <a:pt x="1427532" y="558786"/>
                  <a:pt x="1322038" y="273783"/>
                </a:cubicBezTo>
                <a:cubicBezTo>
                  <a:pt x="1380396" y="244609"/>
                  <a:pt x="1436510" y="215436"/>
                  <a:pt x="1497113" y="190750"/>
                </a:cubicBezTo>
                <a:cubicBezTo>
                  <a:pt x="1497113" y="190750"/>
                  <a:pt x="1497113" y="190750"/>
                  <a:pt x="1649742" y="453313"/>
                </a:cubicBezTo>
                <a:cubicBezTo>
                  <a:pt x="1694633" y="437604"/>
                  <a:pt x="1737279" y="419651"/>
                  <a:pt x="1782170" y="406186"/>
                </a:cubicBezTo>
                <a:cubicBezTo>
                  <a:pt x="1782170" y="406186"/>
                  <a:pt x="1782170" y="406186"/>
                  <a:pt x="1730546" y="105474"/>
                </a:cubicBezTo>
                <a:cubicBezTo>
                  <a:pt x="1791149" y="87521"/>
                  <a:pt x="1851751" y="71812"/>
                  <a:pt x="1914599" y="56103"/>
                </a:cubicBezTo>
                <a:cubicBezTo>
                  <a:pt x="1914599" y="56103"/>
                  <a:pt x="1914599" y="56103"/>
                  <a:pt x="2020092" y="343351"/>
                </a:cubicBezTo>
                <a:cubicBezTo>
                  <a:pt x="2064983" y="332130"/>
                  <a:pt x="2109874" y="325398"/>
                  <a:pt x="2157010" y="318665"/>
                </a:cubicBezTo>
                <a:cubicBezTo>
                  <a:pt x="2157010" y="318665"/>
                  <a:pt x="2157010" y="318665"/>
                  <a:pt x="2159254" y="13465"/>
                </a:cubicBezTo>
                <a:cubicBezTo>
                  <a:pt x="2222101" y="6732"/>
                  <a:pt x="2284949" y="2244"/>
                  <a:pt x="2350041" y="0"/>
                </a:cubicBezTo>
                <a:close/>
                <a:moveTo>
                  <a:pt x="2455558" y="684745"/>
                </a:moveTo>
                <a:cubicBezTo>
                  <a:pt x="1477502" y="684745"/>
                  <a:pt x="684631" y="1477616"/>
                  <a:pt x="684631" y="2455672"/>
                </a:cubicBezTo>
                <a:cubicBezTo>
                  <a:pt x="684631" y="3433728"/>
                  <a:pt x="1477502" y="4226599"/>
                  <a:pt x="2455558" y="4226599"/>
                </a:cubicBezTo>
                <a:cubicBezTo>
                  <a:pt x="3433614" y="4226599"/>
                  <a:pt x="4226485" y="3433728"/>
                  <a:pt x="4226485" y="2455672"/>
                </a:cubicBezTo>
                <a:cubicBezTo>
                  <a:pt x="4226485" y="1477616"/>
                  <a:pt x="3433614" y="684745"/>
                  <a:pt x="2455558" y="684745"/>
                </a:cubicBezTo>
                <a:close/>
              </a:path>
            </a:pathLst>
          </a:custGeom>
          <a:solidFill>
            <a:schemeClr val="accent2"/>
          </a:solidFill>
          <a:ln>
            <a:noFill/>
          </a:ln>
        </p:spPr>
        <p:txBody>
          <a:bodyPr vert="horz" wrap="square" lIns="91440" tIns="45720" rIns="91440" bIns="45720" numCol="1" anchor="t" anchorCtr="0" compatLnSpc="1">
            <a:noAutofit/>
          </a:bodyPr>
          <a:lstStyle/>
          <a:p>
            <a:endParaRPr lang="zh-CN" altLang="en-US">
              <a:solidFill>
                <a:prstClr val="black"/>
              </a:solidFill>
            </a:endParaRPr>
          </a:p>
        </p:txBody>
      </p:sp>
      <p:sp>
        <p:nvSpPr>
          <p:cNvPr id="9" name="Freeform 5"/>
          <p:cNvSpPr/>
          <p:nvPr/>
        </p:nvSpPr>
        <p:spPr bwMode="auto">
          <a:xfrm>
            <a:off x="2858565" y="4801581"/>
            <a:ext cx="1097981" cy="222744"/>
          </a:xfrm>
          <a:custGeom>
            <a:avLst/>
            <a:gdLst>
              <a:gd name="T0" fmla="*/ 855 w 855"/>
              <a:gd name="T1" fmla="*/ 103 h 174"/>
              <a:gd name="T2" fmla="*/ 785 w 855"/>
              <a:gd name="T3" fmla="*/ 174 h 174"/>
              <a:gd name="T4" fmla="*/ 71 w 855"/>
              <a:gd name="T5" fmla="*/ 174 h 174"/>
              <a:gd name="T6" fmla="*/ 0 w 855"/>
              <a:gd name="T7" fmla="*/ 103 h 174"/>
              <a:gd name="T8" fmla="*/ 0 w 855"/>
              <a:gd name="T9" fmla="*/ 70 h 174"/>
              <a:gd name="T10" fmla="*/ 71 w 855"/>
              <a:gd name="T11" fmla="*/ 0 h 174"/>
              <a:gd name="T12" fmla="*/ 785 w 855"/>
              <a:gd name="T13" fmla="*/ 0 h 174"/>
              <a:gd name="T14" fmla="*/ 855 w 855"/>
              <a:gd name="T15" fmla="*/ 70 h 174"/>
              <a:gd name="T16" fmla="*/ 855 w 855"/>
              <a:gd name="T17" fmla="*/ 10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5" h="174">
                <a:moveTo>
                  <a:pt x="855" y="103"/>
                </a:moveTo>
                <a:cubicBezTo>
                  <a:pt x="855" y="142"/>
                  <a:pt x="824" y="174"/>
                  <a:pt x="785" y="174"/>
                </a:cubicBezTo>
                <a:cubicBezTo>
                  <a:pt x="71" y="174"/>
                  <a:pt x="71" y="174"/>
                  <a:pt x="71" y="174"/>
                </a:cubicBezTo>
                <a:cubicBezTo>
                  <a:pt x="32" y="174"/>
                  <a:pt x="0" y="142"/>
                  <a:pt x="0" y="103"/>
                </a:cubicBezTo>
                <a:cubicBezTo>
                  <a:pt x="0" y="70"/>
                  <a:pt x="0" y="70"/>
                  <a:pt x="0" y="70"/>
                </a:cubicBezTo>
                <a:cubicBezTo>
                  <a:pt x="0" y="31"/>
                  <a:pt x="32" y="0"/>
                  <a:pt x="71" y="0"/>
                </a:cubicBezTo>
                <a:cubicBezTo>
                  <a:pt x="785" y="0"/>
                  <a:pt x="785" y="0"/>
                  <a:pt x="785" y="0"/>
                </a:cubicBezTo>
                <a:cubicBezTo>
                  <a:pt x="824" y="0"/>
                  <a:pt x="855" y="31"/>
                  <a:pt x="855" y="70"/>
                </a:cubicBezTo>
                <a:lnTo>
                  <a:pt x="855" y="103"/>
                </a:lnTo>
                <a:close/>
              </a:path>
            </a:pathLst>
          </a:custGeom>
          <a:solidFill>
            <a:schemeClr val="accent2"/>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10" name="Freeform 6"/>
          <p:cNvSpPr/>
          <p:nvPr/>
        </p:nvSpPr>
        <p:spPr bwMode="auto">
          <a:xfrm>
            <a:off x="2858565" y="5038852"/>
            <a:ext cx="1097981" cy="222744"/>
          </a:xfrm>
          <a:custGeom>
            <a:avLst/>
            <a:gdLst>
              <a:gd name="T0" fmla="*/ 855 w 855"/>
              <a:gd name="T1" fmla="*/ 104 h 174"/>
              <a:gd name="T2" fmla="*/ 785 w 855"/>
              <a:gd name="T3" fmla="*/ 174 h 174"/>
              <a:gd name="T4" fmla="*/ 71 w 855"/>
              <a:gd name="T5" fmla="*/ 174 h 174"/>
              <a:gd name="T6" fmla="*/ 0 w 855"/>
              <a:gd name="T7" fmla="*/ 104 h 174"/>
              <a:gd name="T8" fmla="*/ 0 w 855"/>
              <a:gd name="T9" fmla="*/ 71 h 174"/>
              <a:gd name="T10" fmla="*/ 71 w 855"/>
              <a:gd name="T11" fmla="*/ 0 h 174"/>
              <a:gd name="T12" fmla="*/ 785 w 855"/>
              <a:gd name="T13" fmla="*/ 0 h 174"/>
              <a:gd name="T14" fmla="*/ 855 w 855"/>
              <a:gd name="T15" fmla="*/ 71 h 174"/>
              <a:gd name="T16" fmla="*/ 855 w 855"/>
              <a:gd name="T17" fmla="*/ 10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5" h="174">
                <a:moveTo>
                  <a:pt x="855" y="104"/>
                </a:moveTo>
                <a:cubicBezTo>
                  <a:pt x="855" y="143"/>
                  <a:pt x="824" y="174"/>
                  <a:pt x="785" y="174"/>
                </a:cubicBezTo>
                <a:cubicBezTo>
                  <a:pt x="71" y="174"/>
                  <a:pt x="71" y="174"/>
                  <a:pt x="71" y="174"/>
                </a:cubicBezTo>
                <a:cubicBezTo>
                  <a:pt x="32" y="174"/>
                  <a:pt x="0" y="143"/>
                  <a:pt x="0" y="104"/>
                </a:cubicBezTo>
                <a:cubicBezTo>
                  <a:pt x="0" y="71"/>
                  <a:pt x="0" y="71"/>
                  <a:pt x="0" y="71"/>
                </a:cubicBezTo>
                <a:cubicBezTo>
                  <a:pt x="0" y="32"/>
                  <a:pt x="32" y="0"/>
                  <a:pt x="71" y="0"/>
                </a:cubicBezTo>
                <a:cubicBezTo>
                  <a:pt x="785" y="0"/>
                  <a:pt x="785" y="0"/>
                  <a:pt x="785" y="0"/>
                </a:cubicBezTo>
                <a:cubicBezTo>
                  <a:pt x="824" y="0"/>
                  <a:pt x="855" y="32"/>
                  <a:pt x="855" y="71"/>
                </a:cubicBezTo>
                <a:lnTo>
                  <a:pt x="855" y="104"/>
                </a:lnTo>
                <a:close/>
              </a:path>
            </a:pathLst>
          </a:custGeom>
          <a:solidFill>
            <a:schemeClr val="accent2"/>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11" name="Freeform 7"/>
          <p:cNvSpPr/>
          <p:nvPr/>
        </p:nvSpPr>
        <p:spPr bwMode="auto">
          <a:xfrm>
            <a:off x="2911830" y="5277333"/>
            <a:ext cx="992662" cy="222744"/>
          </a:xfrm>
          <a:custGeom>
            <a:avLst/>
            <a:gdLst>
              <a:gd name="T0" fmla="*/ 774 w 774"/>
              <a:gd name="T1" fmla="*/ 103 h 174"/>
              <a:gd name="T2" fmla="*/ 703 w 774"/>
              <a:gd name="T3" fmla="*/ 174 h 174"/>
              <a:gd name="T4" fmla="*/ 70 w 774"/>
              <a:gd name="T5" fmla="*/ 174 h 174"/>
              <a:gd name="T6" fmla="*/ 0 w 774"/>
              <a:gd name="T7" fmla="*/ 103 h 174"/>
              <a:gd name="T8" fmla="*/ 0 w 774"/>
              <a:gd name="T9" fmla="*/ 71 h 174"/>
              <a:gd name="T10" fmla="*/ 70 w 774"/>
              <a:gd name="T11" fmla="*/ 0 h 174"/>
              <a:gd name="T12" fmla="*/ 703 w 774"/>
              <a:gd name="T13" fmla="*/ 0 h 174"/>
              <a:gd name="T14" fmla="*/ 774 w 774"/>
              <a:gd name="T15" fmla="*/ 71 h 174"/>
              <a:gd name="T16" fmla="*/ 774 w 774"/>
              <a:gd name="T17" fmla="*/ 10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4" h="174">
                <a:moveTo>
                  <a:pt x="774" y="103"/>
                </a:moveTo>
                <a:cubicBezTo>
                  <a:pt x="774" y="142"/>
                  <a:pt x="742" y="174"/>
                  <a:pt x="703" y="174"/>
                </a:cubicBezTo>
                <a:cubicBezTo>
                  <a:pt x="70" y="174"/>
                  <a:pt x="70" y="174"/>
                  <a:pt x="70" y="174"/>
                </a:cubicBezTo>
                <a:cubicBezTo>
                  <a:pt x="31" y="174"/>
                  <a:pt x="0" y="142"/>
                  <a:pt x="0" y="103"/>
                </a:cubicBezTo>
                <a:cubicBezTo>
                  <a:pt x="0" y="71"/>
                  <a:pt x="0" y="71"/>
                  <a:pt x="0" y="71"/>
                </a:cubicBezTo>
                <a:cubicBezTo>
                  <a:pt x="0" y="32"/>
                  <a:pt x="31" y="0"/>
                  <a:pt x="70" y="0"/>
                </a:cubicBezTo>
                <a:cubicBezTo>
                  <a:pt x="703" y="0"/>
                  <a:pt x="703" y="0"/>
                  <a:pt x="703" y="0"/>
                </a:cubicBezTo>
                <a:cubicBezTo>
                  <a:pt x="742" y="0"/>
                  <a:pt x="774" y="32"/>
                  <a:pt x="774" y="71"/>
                </a:cubicBezTo>
                <a:lnTo>
                  <a:pt x="774" y="103"/>
                </a:lnTo>
                <a:close/>
              </a:path>
            </a:pathLst>
          </a:custGeom>
          <a:solidFill>
            <a:schemeClr val="accent2"/>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12" name="Freeform 8"/>
          <p:cNvSpPr/>
          <p:nvPr/>
        </p:nvSpPr>
        <p:spPr bwMode="auto">
          <a:xfrm>
            <a:off x="3117625" y="5517025"/>
            <a:ext cx="579860" cy="222744"/>
          </a:xfrm>
          <a:custGeom>
            <a:avLst/>
            <a:gdLst>
              <a:gd name="T0" fmla="*/ 451 w 451"/>
              <a:gd name="T1" fmla="*/ 103 h 174"/>
              <a:gd name="T2" fmla="*/ 381 w 451"/>
              <a:gd name="T3" fmla="*/ 174 h 174"/>
              <a:gd name="T4" fmla="*/ 71 w 451"/>
              <a:gd name="T5" fmla="*/ 174 h 174"/>
              <a:gd name="T6" fmla="*/ 0 w 451"/>
              <a:gd name="T7" fmla="*/ 103 h 174"/>
              <a:gd name="T8" fmla="*/ 0 w 451"/>
              <a:gd name="T9" fmla="*/ 71 h 174"/>
              <a:gd name="T10" fmla="*/ 71 w 451"/>
              <a:gd name="T11" fmla="*/ 0 h 174"/>
              <a:gd name="T12" fmla="*/ 381 w 451"/>
              <a:gd name="T13" fmla="*/ 0 h 174"/>
              <a:gd name="T14" fmla="*/ 451 w 451"/>
              <a:gd name="T15" fmla="*/ 71 h 174"/>
              <a:gd name="T16" fmla="*/ 451 w 451"/>
              <a:gd name="T17" fmla="*/ 10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1" h="174">
                <a:moveTo>
                  <a:pt x="451" y="103"/>
                </a:moveTo>
                <a:cubicBezTo>
                  <a:pt x="451" y="142"/>
                  <a:pt x="420" y="174"/>
                  <a:pt x="381" y="174"/>
                </a:cubicBezTo>
                <a:cubicBezTo>
                  <a:pt x="71" y="174"/>
                  <a:pt x="71" y="174"/>
                  <a:pt x="71" y="174"/>
                </a:cubicBezTo>
                <a:cubicBezTo>
                  <a:pt x="32" y="174"/>
                  <a:pt x="0" y="142"/>
                  <a:pt x="0" y="103"/>
                </a:cubicBezTo>
                <a:cubicBezTo>
                  <a:pt x="0" y="71"/>
                  <a:pt x="0" y="71"/>
                  <a:pt x="0" y="71"/>
                </a:cubicBezTo>
                <a:cubicBezTo>
                  <a:pt x="0" y="32"/>
                  <a:pt x="32" y="0"/>
                  <a:pt x="71" y="0"/>
                </a:cubicBezTo>
                <a:cubicBezTo>
                  <a:pt x="381" y="0"/>
                  <a:pt x="381" y="0"/>
                  <a:pt x="381" y="0"/>
                </a:cubicBezTo>
                <a:cubicBezTo>
                  <a:pt x="420" y="0"/>
                  <a:pt x="451" y="32"/>
                  <a:pt x="451" y="71"/>
                </a:cubicBezTo>
                <a:lnTo>
                  <a:pt x="451" y="103"/>
                </a:lnTo>
                <a:close/>
              </a:path>
            </a:pathLst>
          </a:custGeom>
          <a:solidFill>
            <a:schemeClr val="accent5"/>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13" name="Freeform 9"/>
          <p:cNvSpPr>
            <a:spLocks noEditPoints="1"/>
          </p:cNvSpPr>
          <p:nvPr/>
        </p:nvSpPr>
        <p:spPr bwMode="auto">
          <a:xfrm>
            <a:off x="3351265" y="4373042"/>
            <a:ext cx="286903" cy="285694"/>
          </a:xfrm>
          <a:custGeom>
            <a:avLst/>
            <a:gdLst>
              <a:gd name="T0" fmla="*/ 182 w 223"/>
              <a:gd name="T1" fmla="*/ 147 h 223"/>
              <a:gd name="T2" fmla="*/ 185 w 223"/>
              <a:gd name="T3" fmla="*/ 141 h 223"/>
              <a:gd name="T4" fmla="*/ 189 w 223"/>
              <a:gd name="T5" fmla="*/ 131 h 223"/>
              <a:gd name="T6" fmla="*/ 221 w 223"/>
              <a:gd name="T7" fmla="*/ 125 h 223"/>
              <a:gd name="T8" fmla="*/ 220 w 223"/>
              <a:gd name="T9" fmla="*/ 90 h 223"/>
              <a:gd name="T10" fmla="*/ 187 w 223"/>
              <a:gd name="T11" fmla="*/ 87 h 223"/>
              <a:gd name="T12" fmla="*/ 180 w 223"/>
              <a:gd name="T13" fmla="*/ 71 h 223"/>
              <a:gd name="T14" fmla="*/ 199 w 223"/>
              <a:gd name="T15" fmla="*/ 44 h 223"/>
              <a:gd name="T16" fmla="*/ 173 w 223"/>
              <a:gd name="T17" fmla="*/ 20 h 223"/>
              <a:gd name="T18" fmla="*/ 147 w 223"/>
              <a:gd name="T19" fmla="*/ 40 h 223"/>
              <a:gd name="T20" fmla="*/ 141 w 223"/>
              <a:gd name="T21" fmla="*/ 38 h 223"/>
              <a:gd name="T22" fmla="*/ 131 w 223"/>
              <a:gd name="T23" fmla="*/ 34 h 223"/>
              <a:gd name="T24" fmla="*/ 125 w 223"/>
              <a:gd name="T25" fmla="*/ 2 h 223"/>
              <a:gd name="T26" fmla="*/ 90 w 223"/>
              <a:gd name="T27" fmla="*/ 3 h 223"/>
              <a:gd name="T28" fmla="*/ 87 w 223"/>
              <a:gd name="T29" fmla="*/ 36 h 223"/>
              <a:gd name="T30" fmla="*/ 71 w 223"/>
              <a:gd name="T31" fmla="*/ 43 h 223"/>
              <a:gd name="T32" fmla="*/ 44 w 223"/>
              <a:gd name="T33" fmla="*/ 24 h 223"/>
              <a:gd name="T34" fmla="*/ 20 w 223"/>
              <a:gd name="T35" fmla="*/ 50 h 223"/>
              <a:gd name="T36" fmla="*/ 40 w 223"/>
              <a:gd name="T37" fmla="*/ 76 h 223"/>
              <a:gd name="T38" fmla="*/ 38 w 223"/>
              <a:gd name="T39" fmla="*/ 82 h 223"/>
              <a:gd name="T40" fmla="*/ 34 w 223"/>
              <a:gd name="T41" fmla="*/ 92 h 223"/>
              <a:gd name="T42" fmla="*/ 2 w 223"/>
              <a:gd name="T43" fmla="*/ 98 h 223"/>
              <a:gd name="T44" fmla="*/ 3 w 223"/>
              <a:gd name="T45" fmla="*/ 133 h 223"/>
              <a:gd name="T46" fmla="*/ 36 w 223"/>
              <a:gd name="T47" fmla="*/ 136 h 223"/>
              <a:gd name="T48" fmla="*/ 43 w 223"/>
              <a:gd name="T49" fmla="*/ 152 h 223"/>
              <a:gd name="T50" fmla="*/ 24 w 223"/>
              <a:gd name="T51" fmla="*/ 179 h 223"/>
              <a:gd name="T52" fmla="*/ 50 w 223"/>
              <a:gd name="T53" fmla="*/ 203 h 223"/>
              <a:gd name="T54" fmla="*/ 76 w 223"/>
              <a:gd name="T55" fmla="*/ 182 h 223"/>
              <a:gd name="T56" fmla="*/ 82 w 223"/>
              <a:gd name="T57" fmla="*/ 185 h 223"/>
              <a:gd name="T58" fmla="*/ 92 w 223"/>
              <a:gd name="T59" fmla="*/ 189 h 223"/>
              <a:gd name="T60" fmla="*/ 98 w 223"/>
              <a:gd name="T61" fmla="*/ 221 h 223"/>
              <a:gd name="T62" fmla="*/ 133 w 223"/>
              <a:gd name="T63" fmla="*/ 220 h 223"/>
              <a:gd name="T64" fmla="*/ 136 w 223"/>
              <a:gd name="T65" fmla="*/ 187 h 223"/>
              <a:gd name="T66" fmla="*/ 152 w 223"/>
              <a:gd name="T67" fmla="*/ 180 h 223"/>
              <a:gd name="T68" fmla="*/ 179 w 223"/>
              <a:gd name="T69" fmla="*/ 199 h 223"/>
              <a:gd name="T70" fmla="*/ 203 w 223"/>
              <a:gd name="T71" fmla="*/ 173 h 223"/>
              <a:gd name="T72" fmla="*/ 182 w 223"/>
              <a:gd name="T73" fmla="*/ 147 h 223"/>
              <a:gd name="T74" fmla="*/ 98 w 223"/>
              <a:gd name="T75" fmla="*/ 146 h 223"/>
              <a:gd name="T76" fmla="*/ 77 w 223"/>
              <a:gd name="T77" fmla="*/ 98 h 223"/>
              <a:gd name="T78" fmla="*/ 125 w 223"/>
              <a:gd name="T79" fmla="*/ 77 h 223"/>
              <a:gd name="T80" fmla="*/ 145 w 223"/>
              <a:gd name="T81" fmla="*/ 125 h 223"/>
              <a:gd name="T82" fmla="*/ 98 w 223"/>
              <a:gd name="T83" fmla="*/ 14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3" h="223">
                <a:moveTo>
                  <a:pt x="182" y="147"/>
                </a:moveTo>
                <a:cubicBezTo>
                  <a:pt x="183" y="145"/>
                  <a:pt x="184" y="143"/>
                  <a:pt x="185" y="141"/>
                </a:cubicBezTo>
                <a:cubicBezTo>
                  <a:pt x="187" y="138"/>
                  <a:pt x="188" y="134"/>
                  <a:pt x="189" y="131"/>
                </a:cubicBezTo>
                <a:cubicBezTo>
                  <a:pt x="221" y="125"/>
                  <a:pt x="221" y="125"/>
                  <a:pt x="221" y="125"/>
                </a:cubicBezTo>
                <a:cubicBezTo>
                  <a:pt x="223" y="113"/>
                  <a:pt x="222" y="102"/>
                  <a:pt x="220" y="90"/>
                </a:cubicBezTo>
                <a:cubicBezTo>
                  <a:pt x="187" y="87"/>
                  <a:pt x="187" y="87"/>
                  <a:pt x="187" y="87"/>
                </a:cubicBezTo>
                <a:cubicBezTo>
                  <a:pt x="185" y="81"/>
                  <a:pt x="183" y="76"/>
                  <a:pt x="180" y="71"/>
                </a:cubicBezTo>
                <a:cubicBezTo>
                  <a:pt x="199" y="44"/>
                  <a:pt x="199" y="44"/>
                  <a:pt x="199" y="44"/>
                </a:cubicBezTo>
                <a:cubicBezTo>
                  <a:pt x="192" y="34"/>
                  <a:pt x="183" y="26"/>
                  <a:pt x="173" y="20"/>
                </a:cubicBezTo>
                <a:cubicBezTo>
                  <a:pt x="147" y="40"/>
                  <a:pt x="147" y="40"/>
                  <a:pt x="147" y="40"/>
                </a:cubicBezTo>
                <a:cubicBezTo>
                  <a:pt x="145" y="39"/>
                  <a:pt x="143" y="38"/>
                  <a:pt x="141" y="38"/>
                </a:cubicBezTo>
                <a:cubicBezTo>
                  <a:pt x="138" y="36"/>
                  <a:pt x="134" y="35"/>
                  <a:pt x="131" y="34"/>
                </a:cubicBezTo>
                <a:cubicBezTo>
                  <a:pt x="125" y="2"/>
                  <a:pt x="125" y="2"/>
                  <a:pt x="125" y="2"/>
                </a:cubicBezTo>
                <a:cubicBezTo>
                  <a:pt x="113" y="0"/>
                  <a:pt x="102" y="1"/>
                  <a:pt x="90" y="3"/>
                </a:cubicBezTo>
                <a:cubicBezTo>
                  <a:pt x="87" y="36"/>
                  <a:pt x="87" y="36"/>
                  <a:pt x="87" y="36"/>
                </a:cubicBezTo>
                <a:cubicBezTo>
                  <a:pt x="81" y="38"/>
                  <a:pt x="76" y="40"/>
                  <a:pt x="71" y="43"/>
                </a:cubicBezTo>
                <a:cubicBezTo>
                  <a:pt x="44" y="24"/>
                  <a:pt x="44" y="24"/>
                  <a:pt x="44" y="24"/>
                </a:cubicBezTo>
                <a:cubicBezTo>
                  <a:pt x="34" y="31"/>
                  <a:pt x="26" y="40"/>
                  <a:pt x="20" y="50"/>
                </a:cubicBezTo>
                <a:cubicBezTo>
                  <a:pt x="40" y="76"/>
                  <a:pt x="40" y="76"/>
                  <a:pt x="40" y="76"/>
                </a:cubicBezTo>
                <a:cubicBezTo>
                  <a:pt x="39" y="78"/>
                  <a:pt x="38" y="80"/>
                  <a:pt x="38" y="82"/>
                </a:cubicBezTo>
                <a:cubicBezTo>
                  <a:pt x="36" y="85"/>
                  <a:pt x="35" y="89"/>
                  <a:pt x="34" y="92"/>
                </a:cubicBezTo>
                <a:cubicBezTo>
                  <a:pt x="2" y="98"/>
                  <a:pt x="2" y="98"/>
                  <a:pt x="2" y="98"/>
                </a:cubicBezTo>
                <a:cubicBezTo>
                  <a:pt x="0" y="110"/>
                  <a:pt x="1" y="121"/>
                  <a:pt x="3" y="133"/>
                </a:cubicBezTo>
                <a:cubicBezTo>
                  <a:pt x="36" y="136"/>
                  <a:pt x="36" y="136"/>
                  <a:pt x="36" y="136"/>
                </a:cubicBezTo>
                <a:cubicBezTo>
                  <a:pt x="38" y="142"/>
                  <a:pt x="40" y="147"/>
                  <a:pt x="43" y="152"/>
                </a:cubicBezTo>
                <a:cubicBezTo>
                  <a:pt x="24" y="179"/>
                  <a:pt x="24" y="179"/>
                  <a:pt x="24" y="179"/>
                </a:cubicBezTo>
                <a:cubicBezTo>
                  <a:pt x="31" y="188"/>
                  <a:pt x="40" y="197"/>
                  <a:pt x="50" y="203"/>
                </a:cubicBezTo>
                <a:cubicBezTo>
                  <a:pt x="76" y="182"/>
                  <a:pt x="76" y="182"/>
                  <a:pt x="76" y="182"/>
                </a:cubicBezTo>
                <a:cubicBezTo>
                  <a:pt x="78" y="183"/>
                  <a:pt x="80" y="184"/>
                  <a:pt x="82" y="185"/>
                </a:cubicBezTo>
                <a:cubicBezTo>
                  <a:pt x="85" y="187"/>
                  <a:pt x="89" y="188"/>
                  <a:pt x="92" y="189"/>
                </a:cubicBezTo>
                <a:cubicBezTo>
                  <a:pt x="98" y="221"/>
                  <a:pt x="98" y="221"/>
                  <a:pt x="98" y="221"/>
                </a:cubicBezTo>
                <a:cubicBezTo>
                  <a:pt x="110" y="223"/>
                  <a:pt x="121" y="222"/>
                  <a:pt x="133" y="220"/>
                </a:cubicBezTo>
                <a:cubicBezTo>
                  <a:pt x="136" y="187"/>
                  <a:pt x="136" y="187"/>
                  <a:pt x="136" y="187"/>
                </a:cubicBezTo>
                <a:cubicBezTo>
                  <a:pt x="142" y="185"/>
                  <a:pt x="147" y="183"/>
                  <a:pt x="152" y="180"/>
                </a:cubicBezTo>
                <a:cubicBezTo>
                  <a:pt x="179" y="199"/>
                  <a:pt x="179" y="199"/>
                  <a:pt x="179" y="199"/>
                </a:cubicBezTo>
                <a:cubicBezTo>
                  <a:pt x="188" y="192"/>
                  <a:pt x="197" y="183"/>
                  <a:pt x="203" y="173"/>
                </a:cubicBezTo>
                <a:lnTo>
                  <a:pt x="182" y="147"/>
                </a:lnTo>
                <a:close/>
                <a:moveTo>
                  <a:pt x="98" y="146"/>
                </a:moveTo>
                <a:cubicBezTo>
                  <a:pt x="79" y="138"/>
                  <a:pt x="70" y="117"/>
                  <a:pt x="77" y="98"/>
                </a:cubicBezTo>
                <a:cubicBezTo>
                  <a:pt x="85" y="79"/>
                  <a:pt x="106" y="70"/>
                  <a:pt x="125" y="77"/>
                </a:cubicBezTo>
                <a:cubicBezTo>
                  <a:pt x="144" y="85"/>
                  <a:pt x="153" y="106"/>
                  <a:pt x="145" y="125"/>
                </a:cubicBezTo>
                <a:cubicBezTo>
                  <a:pt x="138" y="144"/>
                  <a:pt x="117" y="153"/>
                  <a:pt x="98" y="146"/>
                </a:cubicBezTo>
              </a:path>
            </a:pathLst>
          </a:custGeom>
          <a:solidFill>
            <a:schemeClr val="accent5"/>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14" name="Freeform 10"/>
          <p:cNvSpPr>
            <a:spLocks noEditPoints="1"/>
          </p:cNvSpPr>
          <p:nvPr/>
        </p:nvSpPr>
        <p:spPr bwMode="auto">
          <a:xfrm>
            <a:off x="3203576" y="4550995"/>
            <a:ext cx="203375" cy="202164"/>
          </a:xfrm>
          <a:custGeom>
            <a:avLst/>
            <a:gdLst>
              <a:gd name="T0" fmla="*/ 129 w 158"/>
              <a:gd name="T1" fmla="*/ 106 h 158"/>
              <a:gd name="T2" fmla="*/ 131 w 158"/>
              <a:gd name="T3" fmla="*/ 101 h 158"/>
              <a:gd name="T4" fmla="*/ 134 w 158"/>
              <a:gd name="T5" fmla="*/ 94 h 158"/>
              <a:gd name="T6" fmla="*/ 157 w 158"/>
              <a:gd name="T7" fmla="*/ 90 h 158"/>
              <a:gd name="T8" fmla="*/ 156 w 158"/>
              <a:gd name="T9" fmla="*/ 65 h 158"/>
              <a:gd name="T10" fmla="*/ 133 w 158"/>
              <a:gd name="T11" fmla="*/ 63 h 158"/>
              <a:gd name="T12" fmla="*/ 128 w 158"/>
              <a:gd name="T13" fmla="*/ 51 h 158"/>
              <a:gd name="T14" fmla="*/ 142 w 158"/>
              <a:gd name="T15" fmla="*/ 32 h 158"/>
              <a:gd name="T16" fmla="*/ 124 w 158"/>
              <a:gd name="T17" fmla="*/ 15 h 158"/>
              <a:gd name="T18" fmla="*/ 105 w 158"/>
              <a:gd name="T19" fmla="*/ 29 h 158"/>
              <a:gd name="T20" fmla="*/ 101 w 158"/>
              <a:gd name="T21" fmla="*/ 27 h 158"/>
              <a:gd name="T22" fmla="*/ 94 w 158"/>
              <a:gd name="T23" fmla="*/ 25 h 158"/>
              <a:gd name="T24" fmla="*/ 90 w 158"/>
              <a:gd name="T25" fmla="*/ 1 h 158"/>
              <a:gd name="T26" fmla="*/ 65 w 158"/>
              <a:gd name="T27" fmla="*/ 2 h 158"/>
              <a:gd name="T28" fmla="*/ 62 w 158"/>
              <a:gd name="T29" fmla="*/ 25 h 158"/>
              <a:gd name="T30" fmla="*/ 51 w 158"/>
              <a:gd name="T31" fmla="*/ 30 h 158"/>
              <a:gd name="T32" fmla="*/ 32 w 158"/>
              <a:gd name="T33" fmla="*/ 17 h 158"/>
              <a:gd name="T34" fmla="*/ 15 w 158"/>
              <a:gd name="T35" fmla="*/ 34 h 158"/>
              <a:gd name="T36" fmla="*/ 29 w 158"/>
              <a:gd name="T37" fmla="*/ 53 h 158"/>
              <a:gd name="T38" fmla="*/ 27 w 158"/>
              <a:gd name="T39" fmla="*/ 57 h 158"/>
              <a:gd name="T40" fmla="*/ 24 w 158"/>
              <a:gd name="T41" fmla="*/ 65 h 158"/>
              <a:gd name="T42" fmla="*/ 1 w 158"/>
              <a:gd name="T43" fmla="*/ 68 h 158"/>
              <a:gd name="T44" fmla="*/ 2 w 158"/>
              <a:gd name="T45" fmla="*/ 93 h 158"/>
              <a:gd name="T46" fmla="*/ 25 w 158"/>
              <a:gd name="T47" fmla="*/ 96 h 158"/>
              <a:gd name="T48" fmla="*/ 30 w 158"/>
              <a:gd name="T49" fmla="*/ 108 h 158"/>
              <a:gd name="T50" fmla="*/ 16 w 158"/>
              <a:gd name="T51" fmla="*/ 126 h 158"/>
              <a:gd name="T52" fmla="*/ 34 w 158"/>
              <a:gd name="T53" fmla="*/ 144 h 158"/>
              <a:gd name="T54" fmla="*/ 53 w 158"/>
              <a:gd name="T55" fmla="*/ 129 h 158"/>
              <a:gd name="T56" fmla="*/ 57 w 158"/>
              <a:gd name="T57" fmla="*/ 131 h 158"/>
              <a:gd name="T58" fmla="*/ 64 w 158"/>
              <a:gd name="T59" fmla="*/ 134 h 158"/>
              <a:gd name="T60" fmla="*/ 68 w 158"/>
              <a:gd name="T61" fmla="*/ 157 h 158"/>
              <a:gd name="T62" fmla="*/ 93 w 158"/>
              <a:gd name="T63" fmla="*/ 157 h 158"/>
              <a:gd name="T64" fmla="*/ 96 w 158"/>
              <a:gd name="T65" fmla="*/ 133 h 158"/>
              <a:gd name="T66" fmla="*/ 107 w 158"/>
              <a:gd name="T67" fmla="*/ 128 h 158"/>
              <a:gd name="T68" fmla="*/ 126 w 158"/>
              <a:gd name="T69" fmla="*/ 142 h 158"/>
              <a:gd name="T70" fmla="*/ 144 w 158"/>
              <a:gd name="T71" fmla="*/ 124 h 158"/>
              <a:gd name="T72" fmla="*/ 129 w 158"/>
              <a:gd name="T73" fmla="*/ 106 h 158"/>
              <a:gd name="T74" fmla="*/ 69 w 158"/>
              <a:gd name="T75" fmla="*/ 103 h 158"/>
              <a:gd name="T76" fmla="*/ 55 w 158"/>
              <a:gd name="T77" fmla="*/ 69 h 158"/>
              <a:gd name="T78" fmla="*/ 89 w 158"/>
              <a:gd name="T79" fmla="*/ 55 h 158"/>
              <a:gd name="T80" fmla="*/ 103 w 158"/>
              <a:gd name="T81" fmla="*/ 89 h 158"/>
              <a:gd name="T82" fmla="*/ 69 w 158"/>
              <a:gd name="T83" fmla="*/ 103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8" h="158">
                <a:moveTo>
                  <a:pt x="129" y="106"/>
                </a:moveTo>
                <a:cubicBezTo>
                  <a:pt x="130" y="104"/>
                  <a:pt x="131" y="103"/>
                  <a:pt x="131" y="101"/>
                </a:cubicBezTo>
                <a:cubicBezTo>
                  <a:pt x="132" y="99"/>
                  <a:pt x="133" y="96"/>
                  <a:pt x="134" y="94"/>
                </a:cubicBezTo>
                <a:cubicBezTo>
                  <a:pt x="157" y="90"/>
                  <a:pt x="157" y="90"/>
                  <a:pt x="157" y="90"/>
                </a:cubicBezTo>
                <a:cubicBezTo>
                  <a:pt x="158" y="82"/>
                  <a:pt x="158" y="73"/>
                  <a:pt x="156" y="65"/>
                </a:cubicBezTo>
                <a:cubicBezTo>
                  <a:pt x="133" y="63"/>
                  <a:pt x="133" y="63"/>
                  <a:pt x="133" y="63"/>
                </a:cubicBezTo>
                <a:cubicBezTo>
                  <a:pt x="132" y="59"/>
                  <a:pt x="130" y="55"/>
                  <a:pt x="128" y="51"/>
                </a:cubicBezTo>
                <a:cubicBezTo>
                  <a:pt x="142" y="32"/>
                  <a:pt x="142" y="32"/>
                  <a:pt x="142" y="32"/>
                </a:cubicBezTo>
                <a:cubicBezTo>
                  <a:pt x="137" y="25"/>
                  <a:pt x="131" y="20"/>
                  <a:pt x="124" y="15"/>
                </a:cubicBezTo>
                <a:cubicBezTo>
                  <a:pt x="105" y="29"/>
                  <a:pt x="105" y="29"/>
                  <a:pt x="105" y="29"/>
                </a:cubicBezTo>
                <a:cubicBezTo>
                  <a:pt x="104" y="28"/>
                  <a:pt x="102" y="28"/>
                  <a:pt x="101" y="27"/>
                </a:cubicBezTo>
                <a:cubicBezTo>
                  <a:pt x="99" y="26"/>
                  <a:pt x="96" y="25"/>
                  <a:pt x="94" y="25"/>
                </a:cubicBezTo>
                <a:cubicBezTo>
                  <a:pt x="90" y="1"/>
                  <a:pt x="90" y="1"/>
                  <a:pt x="90" y="1"/>
                </a:cubicBezTo>
                <a:cubicBezTo>
                  <a:pt x="82" y="0"/>
                  <a:pt x="73" y="1"/>
                  <a:pt x="65" y="2"/>
                </a:cubicBezTo>
                <a:cubicBezTo>
                  <a:pt x="62" y="25"/>
                  <a:pt x="62" y="25"/>
                  <a:pt x="62" y="25"/>
                </a:cubicBezTo>
                <a:cubicBezTo>
                  <a:pt x="58" y="26"/>
                  <a:pt x="54" y="28"/>
                  <a:pt x="51" y="30"/>
                </a:cubicBezTo>
                <a:cubicBezTo>
                  <a:pt x="32" y="17"/>
                  <a:pt x="32" y="17"/>
                  <a:pt x="32" y="17"/>
                </a:cubicBezTo>
                <a:cubicBezTo>
                  <a:pt x="25" y="21"/>
                  <a:pt x="19" y="27"/>
                  <a:pt x="15" y="34"/>
                </a:cubicBezTo>
                <a:cubicBezTo>
                  <a:pt x="29" y="53"/>
                  <a:pt x="29" y="53"/>
                  <a:pt x="29" y="53"/>
                </a:cubicBezTo>
                <a:cubicBezTo>
                  <a:pt x="28" y="54"/>
                  <a:pt x="28" y="56"/>
                  <a:pt x="27" y="57"/>
                </a:cubicBezTo>
                <a:cubicBezTo>
                  <a:pt x="26" y="60"/>
                  <a:pt x="25" y="62"/>
                  <a:pt x="24" y="65"/>
                </a:cubicBezTo>
                <a:cubicBezTo>
                  <a:pt x="1" y="68"/>
                  <a:pt x="1" y="68"/>
                  <a:pt x="1" y="68"/>
                </a:cubicBezTo>
                <a:cubicBezTo>
                  <a:pt x="0" y="77"/>
                  <a:pt x="0" y="85"/>
                  <a:pt x="2" y="93"/>
                </a:cubicBezTo>
                <a:cubicBezTo>
                  <a:pt x="25" y="96"/>
                  <a:pt x="25" y="96"/>
                  <a:pt x="25" y="96"/>
                </a:cubicBezTo>
                <a:cubicBezTo>
                  <a:pt x="26" y="100"/>
                  <a:pt x="28" y="104"/>
                  <a:pt x="30" y="108"/>
                </a:cubicBezTo>
                <a:cubicBezTo>
                  <a:pt x="16" y="126"/>
                  <a:pt x="16" y="126"/>
                  <a:pt x="16" y="126"/>
                </a:cubicBezTo>
                <a:cubicBezTo>
                  <a:pt x="21" y="133"/>
                  <a:pt x="27" y="139"/>
                  <a:pt x="34" y="144"/>
                </a:cubicBezTo>
                <a:cubicBezTo>
                  <a:pt x="53" y="129"/>
                  <a:pt x="53" y="129"/>
                  <a:pt x="53" y="129"/>
                </a:cubicBezTo>
                <a:cubicBezTo>
                  <a:pt x="54" y="130"/>
                  <a:pt x="56" y="131"/>
                  <a:pt x="57" y="131"/>
                </a:cubicBezTo>
                <a:cubicBezTo>
                  <a:pt x="60" y="132"/>
                  <a:pt x="62" y="133"/>
                  <a:pt x="64" y="134"/>
                </a:cubicBezTo>
                <a:cubicBezTo>
                  <a:pt x="68" y="157"/>
                  <a:pt x="68" y="157"/>
                  <a:pt x="68" y="157"/>
                </a:cubicBezTo>
                <a:cubicBezTo>
                  <a:pt x="76" y="158"/>
                  <a:pt x="85" y="158"/>
                  <a:pt x="93" y="157"/>
                </a:cubicBezTo>
                <a:cubicBezTo>
                  <a:pt x="96" y="133"/>
                  <a:pt x="96" y="133"/>
                  <a:pt x="96" y="133"/>
                </a:cubicBezTo>
                <a:cubicBezTo>
                  <a:pt x="100" y="132"/>
                  <a:pt x="104" y="130"/>
                  <a:pt x="107" y="128"/>
                </a:cubicBezTo>
                <a:cubicBezTo>
                  <a:pt x="126" y="142"/>
                  <a:pt x="126" y="142"/>
                  <a:pt x="126" y="142"/>
                </a:cubicBezTo>
                <a:cubicBezTo>
                  <a:pt x="133" y="137"/>
                  <a:pt x="139" y="131"/>
                  <a:pt x="144" y="124"/>
                </a:cubicBezTo>
                <a:lnTo>
                  <a:pt x="129" y="106"/>
                </a:lnTo>
                <a:close/>
                <a:moveTo>
                  <a:pt x="69" y="103"/>
                </a:moveTo>
                <a:cubicBezTo>
                  <a:pt x="56" y="98"/>
                  <a:pt x="49" y="82"/>
                  <a:pt x="55" y="69"/>
                </a:cubicBezTo>
                <a:cubicBezTo>
                  <a:pt x="61" y="56"/>
                  <a:pt x="76" y="50"/>
                  <a:pt x="89" y="55"/>
                </a:cubicBezTo>
                <a:cubicBezTo>
                  <a:pt x="102" y="61"/>
                  <a:pt x="109" y="76"/>
                  <a:pt x="103" y="89"/>
                </a:cubicBezTo>
                <a:cubicBezTo>
                  <a:pt x="97" y="103"/>
                  <a:pt x="82" y="109"/>
                  <a:pt x="69" y="103"/>
                </a:cubicBezTo>
              </a:path>
            </a:pathLst>
          </a:custGeom>
          <a:solidFill>
            <a:schemeClr val="accent5"/>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15" name="Freeform 11"/>
          <p:cNvSpPr>
            <a:spLocks noEditPoints="1"/>
          </p:cNvSpPr>
          <p:nvPr/>
        </p:nvSpPr>
        <p:spPr bwMode="auto">
          <a:xfrm>
            <a:off x="2692718" y="4214458"/>
            <a:ext cx="159795" cy="159795"/>
          </a:xfrm>
          <a:custGeom>
            <a:avLst/>
            <a:gdLst>
              <a:gd name="T0" fmla="*/ 124 w 124"/>
              <a:gd name="T1" fmla="*/ 67 h 124"/>
              <a:gd name="T2" fmla="*/ 124 w 124"/>
              <a:gd name="T3" fmla="*/ 57 h 124"/>
              <a:gd name="T4" fmla="*/ 110 w 124"/>
              <a:gd name="T5" fmla="*/ 52 h 124"/>
              <a:gd name="T6" fmla="*/ 109 w 124"/>
              <a:gd name="T7" fmla="*/ 47 h 124"/>
              <a:gd name="T8" fmla="*/ 118 w 124"/>
              <a:gd name="T9" fmla="*/ 35 h 124"/>
              <a:gd name="T10" fmla="*/ 113 w 124"/>
              <a:gd name="T11" fmla="*/ 27 h 124"/>
              <a:gd name="T12" fmla="*/ 99 w 124"/>
              <a:gd name="T13" fmla="*/ 30 h 124"/>
              <a:gd name="T14" fmla="*/ 99 w 124"/>
              <a:gd name="T15" fmla="*/ 30 h 124"/>
              <a:gd name="T16" fmla="*/ 95 w 124"/>
              <a:gd name="T17" fmla="*/ 25 h 124"/>
              <a:gd name="T18" fmla="*/ 95 w 124"/>
              <a:gd name="T19" fmla="*/ 25 h 124"/>
              <a:gd name="T20" fmla="*/ 97 w 124"/>
              <a:gd name="T21" fmla="*/ 11 h 124"/>
              <a:gd name="T22" fmla="*/ 89 w 124"/>
              <a:gd name="T23" fmla="*/ 6 h 124"/>
              <a:gd name="T24" fmla="*/ 78 w 124"/>
              <a:gd name="T25" fmla="*/ 16 h 124"/>
              <a:gd name="T26" fmla="*/ 78 w 124"/>
              <a:gd name="T27" fmla="*/ 16 h 124"/>
              <a:gd name="T28" fmla="*/ 72 w 124"/>
              <a:gd name="T29" fmla="*/ 14 h 124"/>
              <a:gd name="T30" fmla="*/ 72 w 124"/>
              <a:gd name="T31" fmla="*/ 14 h 124"/>
              <a:gd name="T32" fmla="*/ 67 w 124"/>
              <a:gd name="T33" fmla="*/ 0 h 124"/>
              <a:gd name="T34" fmla="*/ 57 w 124"/>
              <a:gd name="T35" fmla="*/ 0 h 124"/>
              <a:gd name="T36" fmla="*/ 52 w 124"/>
              <a:gd name="T37" fmla="*/ 14 h 124"/>
              <a:gd name="T38" fmla="*/ 52 w 124"/>
              <a:gd name="T39" fmla="*/ 14 h 124"/>
              <a:gd name="T40" fmla="*/ 46 w 124"/>
              <a:gd name="T41" fmla="*/ 16 h 124"/>
              <a:gd name="T42" fmla="*/ 46 w 124"/>
              <a:gd name="T43" fmla="*/ 16 h 124"/>
              <a:gd name="T44" fmla="*/ 35 w 124"/>
              <a:gd name="T45" fmla="*/ 6 h 124"/>
              <a:gd name="T46" fmla="*/ 27 w 124"/>
              <a:gd name="T47" fmla="*/ 11 h 124"/>
              <a:gd name="T48" fmla="*/ 29 w 124"/>
              <a:gd name="T49" fmla="*/ 25 h 124"/>
              <a:gd name="T50" fmla="*/ 30 w 124"/>
              <a:gd name="T51" fmla="*/ 25 h 124"/>
              <a:gd name="T52" fmla="*/ 25 w 124"/>
              <a:gd name="T53" fmla="*/ 30 h 124"/>
              <a:gd name="T54" fmla="*/ 11 w 124"/>
              <a:gd name="T55" fmla="*/ 27 h 124"/>
              <a:gd name="T56" fmla="*/ 6 w 124"/>
              <a:gd name="T57" fmla="*/ 35 h 124"/>
              <a:gd name="T58" fmla="*/ 15 w 124"/>
              <a:gd name="T59" fmla="*/ 47 h 124"/>
              <a:gd name="T60" fmla="*/ 14 w 124"/>
              <a:gd name="T61" fmla="*/ 52 h 124"/>
              <a:gd name="T62" fmla="*/ 0 w 124"/>
              <a:gd name="T63" fmla="*/ 57 h 124"/>
              <a:gd name="T64" fmla="*/ 0 w 124"/>
              <a:gd name="T65" fmla="*/ 67 h 124"/>
              <a:gd name="T66" fmla="*/ 14 w 124"/>
              <a:gd name="T67" fmla="*/ 72 h 124"/>
              <a:gd name="T68" fmla="*/ 15 w 124"/>
              <a:gd name="T69" fmla="*/ 78 h 124"/>
              <a:gd name="T70" fmla="*/ 6 w 124"/>
              <a:gd name="T71" fmla="*/ 89 h 124"/>
              <a:gd name="T72" fmla="*/ 11 w 124"/>
              <a:gd name="T73" fmla="*/ 98 h 124"/>
              <a:gd name="T74" fmla="*/ 25 w 124"/>
              <a:gd name="T75" fmla="*/ 95 h 124"/>
              <a:gd name="T76" fmla="*/ 29 w 124"/>
              <a:gd name="T77" fmla="*/ 99 h 124"/>
              <a:gd name="T78" fmla="*/ 27 w 124"/>
              <a:gd name="T79" fmla="*/ 114 h 124"/>
              <a:gd name="T80" fmla="*/ 35 w 124"/>
              <a:gd name="T81" fmla="*/ 119 h 124"/>
              <a:gd name="T82" fmla="*/ 46 w 124"/>
              <a:gd name="T83" fmla="*/ 109 h 124"/>
              <a:gd name="T84" fmla="*/ 52 w 124"/>
              <a:gd name="T85" fmla="*/ 111 h 124"/>
              <a:gd name="T86" fmla="*/ 57 w 124"/>
              <a:gd name="T87" fmla="*/ 124 h 124"/>
              <a:gd name="T88" fmla="*/ 67 w 124"/>
              <a:gd name="T89" fmla="*/ 124 h 124"/>
              <a:gd name="T90" fmla="*/ 72 w 124"/>
              <a:gd name="T91" fmla="*/ 111 h 124"/>
              <a:gd name="T92" fmla="*/ 78 w 124"/>
              <a:gd name="T93" fmla="*/ 109 h 124"/>
              <a:gd name="T94" fmla="*/ 89 w 124"/>
              <a:gd name="T95" fmla="*/ 119 h 124"/>
              <a:gd name="T96" fmla="*/ 97 w 124"/>
              <a:gd name="T97" fmla="*/ 114 h 124"/>
              <a:gd name="T98" fmla="*/ 95 w 124"/>
              <a:gd name="T99" fmla="*/ 99 h 124"/>
              <a:gd name="T100" fmla="*/ 99 w 124"/>
              <a:gd name="T101" fmla="*/ 95 h 124"/>
              <a:gd name="T102" fmla="*/ 113 w 124"/>
              <a:gd name="T103" fmla="*/ 98 h 124"/>
              <a:gd name="T104" fmla="*/ 118 w 124"/>
              <a:gd name="T105" fmla="*/ 89 h 124"/>
              <a:gd name="T106" fmla="*/ 109 w 124"/>
              <a:gd name="T107" fmla="*/ 78 h 124"/>
              <a:gd name="T108" fmla="*/ 110 w 124"/>
              <a:gd name="T109" fmla="*/ 72 h 124"/>
              <a:gd name="T110" fmla="*/ 124 w 124"/>
              <a:gd name="T111" fmla="*/ 67 h 124"/>
              <a:gd name="T112" fmla="*/ 62 w 124"/>
              <a:gd name="T113" fmla="*/ 87 h 124"/>
              <a:gd name="T114" fmla="*/ 37 w 124"/>
              <a:gd name="T115" fmla="*/ 62 h 124"/>
              <a:gd name="T116" fmla="*/ 62 w 124"/>
              <a:gd name="T117" fmla="*/ 38 h 124"/>
              <a:gd name="T118" fmla="*/ 87 w 124"/>
              <a:gd name="T119" fmla="*/ 62 h 124"/>
              <a:gd name="T120" fmla="*/ 62 w 124"/>
              <a:gd name="T121" fmla="*/ 8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4" h="124">
                <a:moveTo>
                  <a:pt x="124" y="67"/>
                </a:moveTo>
                <a:cubicBezTo>
                  <a:pt x="124" y="57"/>
                  <a:pt x="124" y="57"/>
                  <a:pt x="124" y="57"/>
                </a:cubicBezTo>
                <a:cubicBezTo>
                  <a:pt x="110" y="52"/>
                  <a:pt x="110" y="52"/>
                  <a:pt x="110" y="52"/>
                </a:cubicBezTo>
                <a:cubicBezTo>
                  <a:pt x="110" y="50"/>
                  <a:pt x="109" y="48"/>
                  <a:pt x="109" y="47"/>
                </a:cubicBezTo>
                <a:cubicBezTo>
                  <a:pt x="118" y="35"/>
                  <a:pt x="118" y="35"/>
                  <a:pt x="118" y="35"/>
                </a:cubicBezTo>
                <a:cubicBezTo>
                  <a:pt x="113" y="27"/>
                  <a:pt x="113" y="27"/>
                  <a:pt x="113" y="27"/>
                </a:cubicBezTo>
                <a:cubicBezTo>
                  <a:pt x="99" y="30"/>
                  <a:pt x="99" y="30"/>
                  <a:pt x="99" y="30"/>
                </a:cubicBezTo>
                <a:cubicBezTo>
                  <a:pt x="99" y="30"/>
                  <a:pt x="99" y="30"/>
                  <a:pt x="99" y="30"/>
                </a:cubicBezTo>
                <a:cubicBezTo>
                  <a:pt x="98" y="28"/>
                  <a:pt x="96" y="27"/>
                  <a:pt x="95" y="25"/>
                </a:cubicBezTo>
                <a:cubicBezTo>
                  <a:pt x="95" y="25"/>
                  <a:pt x="95" y="25"/>
                  <a:pt x="95" y="25"/>
                </a:cubicBezTo>
                <a:cubicBezTo>
                  <a:pt x="97" y="11"/>
                  <a:pt x="97" y="11"/>
                  <a:pt x="97" y="11"/>
                </a:cubicBezTo>
                <a:cubicBezTo>
                  <a:pt x="89" y="6"/>
                  <a:pt x="89" y="6"/>
                  <a:pt x="89" y="6"/>
                </a:cubicBezTo>
                <a:cubicBezTo>
                  <a:pt x="78" y="16"/>
                  <a:pt x="78" y="16"/>
                  <a:pt x="78" y="16"/>
                </a:cubicBezTo>
                <a:cubicBezTo>
                  <a:pt x="78" y="16"/>
                  <a:pt x="78" y="16"/>
                  <a:pt x="78" y="16"/>
                </a:cubicBezTo>
                <a:cubicBezTo>
                  <a:pt x="76" y="15"/>
                  <a:pt x="74" y="14"/>
                  <a:pt x="72" y="14"/>
                </a:cubicBezTo>
                <a:cubicBezTo>
                  <a:pt x="72" y="14"/>
                  <a:pt x="72" y="14"/>
                  <a:pt x="72" y="14"/>
                </a:cubicBezTo>
                <a:cubicBezTo>
                  <a:pt x="67" y="0"/>
                  <a:pt x="67" y="0"/>
                  <a:pt x="67" y="0"/>
                </a:cubicBezTo>
                <a:cubicBezTo>
                  <a:pt x="57" y="0"/>
                  <a:pt x="57" y="0"/>
                  <a:pt x="57" y="0"/>
                </a:cubicBezTo>
                <a:cubicBezTo>
                  <a:pt x="52" y="14"/>
                  <a:pt x="52" y="14"/>
                  <a:pt x="52" y="14"/>
                </a:cubicBezTo>
                <a:cubicBezTo>
                  <a:pt x="52" y="14"/>
                  <a:pt x="52" y="14"/>
                  <a:pt x="52" y="14"/>
                </a:cubicBezTo>
                <a:cubicBezTo>
                  <a:pt x="50" y="14"/>
                  <a:pt x="48" y="15"/>
                  <a:pt x="46" y="16"/>
                </a:cubicBezTo>
                <a:cubicBezTo>
                  <a:pt x="46" y="16"/>
                  <a:pt x="46" y="16"/>
                  <a:pt x="46" y="16"/>
                </a:cubicBezTo>
                <a:cubicBezTo>
                  <a:pt x="35" y="6"/>
                  <a:pt x="35" y="6"/>
                  <a:pt x="35" y="6"/>
                </a:cubicBezTo>
                <a:cubicBezTo>
                  <a:pt x="27" y="11"/>
                  <a:pt x="27" y="11"/>
                  <a:pt x="27" y="11"/>
                </a:cubicBezTo>
                <a:cubicBezTo>
                  <a:pt x="29" y="25"/>
                  <a:pt x="29" y="25"/>
                  <a:pt x="29" y="25"/>
                </a:cubicBezTo>
                <a:cubicBezTo>
                  <a:pt x="30" y="25"/>
                  <a:pt x="30" y="25"/>
                  <a:pt x="30" y="25"/>
                </a:cubicBezTo>
                <a:cubicBezTo>
                  <a:pt x="28" y="27"/>
                  <a:pt x="27" y="28"/>
                  <a:pt x="25" y="30"/>
                </a:cubicBezTo>
                <a:cubicBezTo>
                  <a:pt x="11" y="27"/>
                  <a:pt x="11" y="27"/>
                  <a:pt x="11" y="27"/>
                </a:cubicBezTo>
                <a:cubicBezTo>
                  <a:pt x="6" y="35"/>
                  <a:pt x="6" y="35"/>
                  <a:pt x="6" y="35"/>
                </a:cubicBezTo>
                <a:cubicBezTo>
                  <a:pt x="15" y="47"/>
                  <a:pt x="15" y="47"/>
                  <a:pt x="15" y="47"/>
                </a:cubicBezTo>
                <a:cubicBezTo>
                  <a:pt x="15" y="48"/>
                  <a:pt x="14" y="50"/>
                  <a:pt x="14" y="52"/>
                </a:cubicBezTo>
                <a:cubicBezTo>
                  <a:pt x="0" y="57"/>
                  <a:pt x="0" y="57"/>
                  <a:pt x="0" y="57"/>
                </a:cubicBezTo>
                <a:cubicBezTo>
                  <a:pt x="0" y="67"/>
                  <a:pt x="0" y="67"/>
                  <a:pt x="0" y="67"/>
                </a:cubicBezTo>
                <a:cubicBezTo>
                  <a:pt x="14" y="72"/>
                  <a:pt x="14" y="72"/>
                  <a:pt x="14" y="72"/>
                </a:cubicBezTo>
                <a:cubicBezTo>
                  <a:pt x="14" y="74"/>
                  <a:pt x="15" y="76"/>
                  <a:pt x="15" y="78"/>
                </a:cubicBezTo>
                <a:cubicBezTo>
                  <a:pt x="6" y="89"/>
                  <a:pt x="6" y="89"/>
                  <a:pt x="6" y="89"/>
                </a:cubicBezTo>
                <a:cubicBezTo>
                  <a:pt x="11" y="98"/>
                  <a:pt x="11" y="98"/>
                  <a:pt x="11" y="98"/>
                </a:cubicBezTo>
                <a:cubicBezTo>
                  <a:pt x="25" y="95"/>
                  <a:pt x="25" y="95"/>
                  <a:pt x="25" y="95"/>
                </a:cubicBezTo>
                <a:cubicBezTo>
                  <a:pt x="26" y="96"/>
                  <a:pt x="28" y="98"/>
                  <a:pt x="29" y="99"/>
                </a:cubicBezTo>
                <a:cubicBezTo>
                  <a:pt x="27" y="114"/>
                  <a:pt x="27" y="114"/>
                  <a:pt x="27" y="114"/>
                </a:cubicBezTo>
                <a:cubicBezTo>
                  <a:pt x="35" y="119"/>
                  <a:pt x="35" y="119"/>
                  <a:pt x="35" y="119"/>
                </a:cubicBezTo>
                <a:cubicBezTo>
                  <a:pt x="46" y="109"/>
                  <a:pt x="46" y="109"/>
                  <a:pt x="46" y="109"/>
                </a:cubicBezTo>
                <a:cubicBezTo>
                  <a:pt x="48" y="110"/>
                  <a:pt x="50" y="110"/>
                  <a:pt x="52" y="111"/>
                </a:cubicBezTo>
                <a:cubicBezTo>
                  <a:pt x="57" y="124"/>
                  <a:pt x="57" y="124"/>
                  <a:pt x="57" y="124"/>
                </a:cubicBezTo>
                <a:cubicBezTo>
                  <a:pt x="67" y="124"/>
                  <a:pt x="67" y="124"/>
                  <a:pt x="67" y="124"/>
                </a:cubicBezTo>
                <a:cubicBezTo>
                  <a:pt x="72" y="111"/>
                  <a:pt x="72" y="111"/>
                  <a:pt x="72" y="111"/>
                </a:cubicBezTo>
                <a:cubicBezTo>
                  <a:pt x="74" y="110"/>
                  <a:pt x="76" y="110"/>
                  <a:pt x="78" y="109"/>
                </a:cubicBezTo>
                <a:cubicBezTo>
                  <a:pt x="89" y="119"/>
                  <a:pt x="89" y="119"/>
                  <a:pt x="89" y="119"/>
                </a:cubicBezTo>
                <a:cubicBezTo>
                  <a:pt x="97" y="114"/>
                  <a:pt x="97" y="114"/>
                  <a:pt x="97" y="114"/>
                </a:cubicBezTo>
                <a:cubicBezTo>
                  <a:pt x="95" y="99"/>
                  <a:pt x="95" y="99"/>
                  <a:pt x="95" y="99"/>
                </a:cubicBezTo>
                <a:cubicBezTo>
                  <a:pt x="96" y="98"/>
                  <a:pt x="98" y="96"/>
                  <a:pt x="99" y="95"/>
                </a:cubicBezTo>
                <a:cubicBezTo>
                  <a:pt x="113" y="98"/>
                  <a:pt x="113" y="98"/>
                  <a:pt x="113" y="98"/>
                </a:cubicBezTo>
                <a:cubicBezTo>
                  <a:pt x="118" y="89"/>
                  <a:pt x="118" y="89"/>
                  <a:pt x="118" y="89"/>
                </a:cubicBezTo>
                <a:cubicBezTo>
                  <a:pt x="109" y="78"/>
                  <a:pt x="109" y="78"/>
                  <a:pt x="109" y="78"/>
                </a:cubicBezTo>
                <a:cubicBezTo>
                  <a:pt x="109" y="76"/>
                  <a:pt x="110" y="74"/>
                  <a:pt x="110" y="72"/>
                </a:cubicBezTo>
                <a:lnTo>
                  <a:pt x="124" y="67"/>
                </a:lnTo>
                <a:close/>
                <a:moveTo>
                  <a:pt x="62" y="87"/>
                </a:moveTo>
                <a:cubicBezTo>
                  <a:pt x="48" y="87"/>
                  <a:pt x="37" y="76"/>
                  <a:pt x="37" y="62"/>
                </a:cubicBezTo>
                <a:cubicBezTo>
                  <a:pt x="37" y="49"/>
                  <a:pt x="48" y="38"/>
                  <a:pt x="62" y="38"/>
                </a:cubicBezTo>
                <a:cubicBezTo>
                  <a:pt x="76" y="38"/>
                  <a:pt x="87" y="49"/>
                  <a:pt x="87" y="62"/>
                </a:cubicBezTo>
                <a:cubicBezTo>
                  <a:pt x="87" y="76"/>
                  <a:pt x="76" y="87"/>
                  <a:pt x="62" y="87"/>
                </a:cubicBezTo>
              </a:path>
            </a:pathLst>
          </a:custGeom>
          <a:solidFill>
            <a:schemeClr val="accent2"/>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16" name="Freeform 12"/>
          <p:cNvSpPr>
            <a:spLocks noEditPoints="1"/>
          </p:cNvSpPr>
          <p:nvPr/>
        </p:nvSpPr>
        <p:spPr bwMode="auto">
          <a:xfrm>
            <a:off x="3943231" y="4202352"/>
            <a:ext cx="161005" cy="158584"/>
          </a:xfrm>
          <a:custGeom>
            <a:avLst/>
            <a:gdLst>
              <a:gd name="T0" fmla="*/ 125 w 125"/>
              <a:gd name="T1" fmla="*/ 67 h 124"/>
              <a:gd name="T2" fmla="*/ 125 w 125"/>
              <a:gd name="T3" fmla="*/ 57 h 124"/>
              <a:gd name="T4" fmla="*/ 111 w 125"/>
              <a:gd name="T5" fmla="*/ 52 h 124"/>
              <a:gd name="T6" fmla="*/ 109 w 125"/>
              <a:gd name="T7" fmla="*/ 46 h 124"/>
              <a:gd name="T8" fmla="*/ 119 w 125"/>
              <a:gd name="T9" fmla="*/ 35 h 124"/>
              <a:gd name="T10" fmla="*/ 114 w 125"/>
              <a:gd name="T11" fmla="*/ 27 h 124"/>
              <a:gd name="T12" fmla="*/ 99 w 125"/>
              <a:gd name="T13" fmla="*/ 30 h 124"/>
              <a:gd name="T14" fmla="*/ 99 w 125"/>
              <a:gd name="T15" fmla="*/ 30 h 124"/>
              <a:gd name="T16" fmla="*/ 95 w 125"/>
              <a:gd name="T17" fmla="*/ 25 h 124"/>
              <a:gd name="T18" fmla="*/ 95 w 125"/>
              <a:gd name="T19" fmla="*/ 25 h 124"/>
              <a:gd name="T20" fmla="*/ 98 w 125"/>
              <a:gd name="T21" fmla="*/ 11 h 124"/>
              <a:gd name="T22" fmla="*/ 89 w 125"/>
              <a:gd name="T23" fmla="*/ 6 h 124"/>
              <a:gd name="T24" fmla="*/ 78 w 125"/>
              <a:gd name="T25" fmla="*/ 15 h 124"/>
              <a:gd name="T26" fmla="*/ 78 w 125"/>
              <a:gd name="T27" fmla="*/ 15 h 124"/>
              <a:gd name="T28" fmla="*/ 72 w 125"/>
              <a:gd name="T29" fmla="*/ 14 h 124"/>
              <a:gd name="T30" fmla="*/ 72 w 125"/>
              <a:gd name="T31" fmla="*/ 14 h 124"/>
              <a:gd name="T32" fmla="*/ 68 w 125"/>
              <a:gd name="T33" fmla="*/ 0 h 124"/>
              <a:gd name="T34" fmla="*/ 58 w 125"/>
              <a:gd name="T35" fmla="*/ 0 h 124"/>
              <a:gd name="T36" fmla="*/ 53 w 125"/>
              <a:gd name="T37" fmla="*/ 14 h 124"/>
              <a:gd name="T38" fmla="*/ 53 w 125"/>
              <a:gd name="T39" fmla="*/ 14 h 124"/>
              <a:gd name="T40" fmla="*/ 47 w 125"/>
              <a:gd name="T41" fmla="*/ 15 h 124"/>
              <a:gd name="T42" fmla="*/ 47 w 125"/>
              <a:gd name="T43" fmla="*/ 15 h 124"/>
              <a:gd name="T44" fmla="*/ 36 w 125"/>
              <a:gd name="T45" fmla="*/ 6 h 124"/>
              <a:gd name="T46" fmla="*/ 27 w 125"/>
              <a:gd name="T47" fmla="*/ 11 h 124"/>
              <a:gd name="T48" fmla="*/ 30 w 125"/>
              <a:gd name="T49" fmla="*/ 25 h 124"/>
              <a:gd name="T50" fmla="*/ 30 w 125"/>
              <a:gd name="T51" fmla="*/ 25 h 124"/>
              <a:gd name="T52" fmla="*/ 26 w 125"/>
              <a:gd name="T53" fmla="*/ 30 h 124"/>
              <a:gd name="T54" fmla="*/ 11 w 125"/>
              <a:gd name="T55" fmla="*/ 27 h 124"/>
              <a:gd name="T56" fmla="*/ 6 w 125"/>
              <a:gd name="T57" fmla="*/ 35 h 124"/>
              <a:gd name="T58" fmla="*/ 16 w 125"/>
              <a:gd name="T59" fmla="*/ 46 h 124"/>
              <a:gd name="T60" fmla="*/ 14 w 125"/>
              <a:gd name="T61" fmla="*/ 52 h 124"/>
              <a:gd name="T62" fmla="*/ 0 w 125"/>
              <a:gd name="T63" fmla="*/ 57 h 124"/>
              <a:gd name="T64" fmla="*/ 0 w 125"/>
              <a:gd name="T65" fmla="*/ 67 h 124"/>
              <a:gd name="T66" fmla="*/ 14 w 125"/>
              <a:gd name="T67" fmla="*/ 72 h 124"/>
              <a:gd name="T68" fmla="*/ 16 w 125"/>
              <a:gd name="T69" fmla="*/ 78 h 124"/>
              <a:gd name="T70" fmla="*/ 6 w 125"/>
              <a:gd name="T71" fmla="*/ 89 h 124"/>
              <a:gd name="T72" fmla="*/ 11 w 125"/>
              <a:gd name="T73" fmla="*/ 97 h 124"/>
              <a:gd name="T74" fmla="*/ 26 w 125"/>
              <a:gd name="T75" fmla="*/ 95 h 124"/>
              <a:gd name="T76" fmla="*/ 30 w 125"/>
              <a:gd name="T77" fmla="*/ 99 h 124"/>
              <a:gd name="T78" fmla="*/ 27 w 125"/>
              <a:gd name="T79" fmla="*/ 113 h 124"/>
              <a:gd name="T80" fmla="*/ 36 w 125"/>
              <a:gd name="T81" fmla="*/ 118 h 124"/>
              <a:gd name="T82" fmla="*/ 47 w 125"/>
              <a:gd name="T83" fmla="*/ 109 h 124"/>
              <a:gd name="T84" fmla="*/ 53 w 125"/>
              <a:gd name="T85" fmla="*/ 111 h 124"/>
              <a:gd name="T86" fmla="*/ 58 w 125"/>
              <a:gd name="T87" fmla="*/ 124 h 124"/>
              <a:gd name="T88" fmla="*/ 68 w 125"/>
              <a:gd name="T89" fmla="*/ 124 h 124"/>
              <a:gd name="T90" fmla="*/ 72 w 125"/>
              <a:gd name="T91" fmla="*/ 111 h 124"/>
              <a:gd name="T92" fmla="*/ 78 w 125"/>
              <a:gd name="T93" fmla="*/ 109 h 124"/>
              <a:gd name="T94" fmla="*/ 89 w 125"/>
              <a:gd name="T95" fmla="*/ 118 h 124"/>
              <a:gd name="T96" fmla="*/ 98 w 125"/>
              <a:gd name="T97" fmla="*/ 113 h 124"/>
              <a:gd name="T98" fmla="*/ 95 w 125"/>
              <a:gd name="T99" fmla="*/ 99 h 124"/>
              <a:gd name="T100" fmla="*/ 100 w 125"/>
              <a:gd name="T101" fmla="*/ 95 h 124"/>
              <a:gd name="T102" fmla="*/ 114 w 125"/>
              <a:gd name="T103" fmla="*/ 97 h 124"/>
              <a:gd name="T104" fmla="*/ 119 w 125"/>
              <a:gd name="T105" fmla="*/ 89 h 124"/>
              <a:gd name="T106" fmla="*/ 109 w 125"/>
              <a:gd name="T107" fmla="*/ 78 h 124"/>
              <a:gd name="T108" fmla="*/ 111 w 125"/>
              <a:gd name="T109" fmla="*/ 72 h 124"/>
              <a:gd name="T110" fmla="*/ 125 w 125"/>
              <a:gd name="T111" fmla="*/ 67 h 124"/>
              <a:gd name="T112" fmla="*/ 63 w 125"/>
              <a:gd name="T113" fmla="*/ 87 h 124"/>
              <a:gd name="T114" fmla="*/ 38 w 125"/>
              <a:gd name="T115" fmla="*/ 62 h 124"/>
              <a:gd name="T116" fmla="*/ 63 w 125"/>
              <a:gd name="T117" fmla="*/ 37 h 124"/>
              <a:gd name="T118" fmla="*/ 87 w 125"/>
              <a:gd name="T119" fmla="*/ 62 h 124"/>
              <a:gd name="T120" fmla="*/ 63 w 125"/>
              <a:gd name="T121" fmla="*/ 8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 h="124">
                <a:moveTo>
                  <a:pt x="125" y="67"/>
                </a:moveTo>
                <a:cubicBezTo>
                  <a:pt x="125" y="57"/>
                  <a:pt x="125" y="57"/>
                  <a:pt x="125" y="57"/>
                </a:cubicBezTo>
                <a:cubicBezTo>
                  <a:pt x="111" y="52"/>
                  <a:pt x="111" y="52"/>
                  <a:pt x="111" y="52"/>
                </a:cubicBezTo>
                <a:cubicBezTo>
                  <a:pt x="110" y="50"/>
                  <a:pt x="110" y="48"/>
                  <a:pt x="109" y="46"/>
                </a:cubicBezTo>
                <a:cubicBezTo>
                  <a:pt x="119" y="35"/>
                  <a:pt x="119" y="35"/>
                  <a:pt x="119" y="35"/>
                </a:cubicBezTo>
                <a:cubicBezTo>
                  <a:pt x="114" y="27"/>
                  <a:pt x="114" y="27"/>
                  <a:pt x="114" y="27"/>
                </a:cubicBezTo>
                <a:cubicBezTo>
                  <a:pt x="99" y="30"/>
                  <a:pt x="99" y="30"/>
                  <a:pt x="99" y="30"/>
                </a:cubicBezTo>
                <a:cubicBezTo>
                  <a:pt x="99" y="30"/>
                  <a:pt x="99" y="30"/>
                  <a:pt x="99" y="30"/>
                </a:cubicBezTo>
                <a:cubicBezTo>
                  <a:pt x="98" y="28"/>
                  <a:pt x="97" y="27"/>
                  <a:pt x="95" y="25"/>
                </a:cubicBezTo>
                <a:cubicBezTo>
                  <a:pt x="95" y="25"/>
                  <a:pt x="95" y="25"/>
                  <a:pt x="95" y="25"/>
                </a:cubicBezTo>
                <a:cubicBezTo>
                  <a:pt x="98" y="11"/>
                  <a:pt x="98" y="11"/>
                  <a:pt x="98" y="11"/>
                </a:cubicBezTo>
                <a:cubicBezTo>
                  <a:pt x="89" y="6"/>
                  <a:pt x="89" y="6"/>
                  <a:pt x="89" y="6"/>
                </a:cubicBezTo>
                <a:cubicBezTo>
                  <a:pt x="78" y="15"/>
                  <a:pt x="78" y="15"/>
                  <a:pt x="78" y="15"/>
                </a:cubicBezTo>
                <a:cubicBezTo>
                  <a:pt x="78" y="15"/>
                  <a:pt x="78" y="15"/>
                  <a:pt x="78" y="15"/>
                </a:cubicBezTo>
                <a:cubicBezTo>
                  <a:pt x="76" y="15"/>
                  <a:pt x="74" y="14"/>
                  <a:pt x="72" y="14"/>
                </a:cubicBezTo>
                <a:cubicBezTo>
                  <a:pt x="72" y="14"/>
                  <a:pt x="72" y="14"/>
                  <a:pt x="72" y="14"/>
                </a:cubicBezTo>
                <a:cubicBezTo>
                  <a:pt x="68" y="0"/>
                  <a:pt x="68" y="0"/>
                  <a:pt x="68" y="0"/>
                </a:cubicBezTo>
                <a:cubicBezTo>
                  <a:pt x="58" y="0"/>
                  <a:pt x="58" y="0"/>
                  <a:pt x="58" y="0"/>
                </a:cubicBezTo>
                <a:cubicBezTo>
                  <a:pt x="53" y="14"/>
                  <a:pt x="53" y="14"/>
                  <a:pt x="53" y="14"/>
                </a:cubicBezTo>
                <a:cubicBezTo>
                  <a:pt x="53" y="14"/>
                  <a:pt x="53" y="14"/>
                  <a:pt x="53" y="14"/>
                </a:cubicBezTo>
                <a:cubicBezTo>
                  <a:pt x="51" y="14"/>
                  <a:pt x="49" y="15"/>
                  <a:pt x="47" y="15"/>
                </a:cubicBezTo>
                <a:cubicBezTo>
                  <a:pt x="47" y="15"/>
                  <a:pt x="47" y="15"/>
                  <a:pt x="47" y="15"/>
                </a:cubicBezTo>
                <a:cubicBezTo>
                  <a:pt x="36" y="6"/>
                  <a:pt x="36" y="6"/>
                  <a:pt x="36" y="6"/>
                </a:cubicBezTo>
                <a:cubicBezTo>
                  <a:pt x="27" y="11"/>
                  <a:pt x="27" y="11"/>
                  <a:pt x="27" y="11"/>
                </a:cubicBezTo>
                <a:cubicBezTo>
                  <a:pt x="30" y="25"/>
                  <a:pt x="30" y="25"/>
                  <a:pt x="30" y="25"/>
                </a:cubicBezTo>
                <a:cubicBezTo>
                  <a:pt x="30" y="25"/>
                  <a:pt x="30" y="25"/>
                  <a:pt x="30" y="25"/>
                </a:cubicBezTo>
                <a:cubicBezTo>
                  <a:pt x="29" y="27"/>
                  <a:pt x="27" y="28"/>
                  <a:pt x="26" y="30"/>
                </a:cubicBezTo>
                <a:cubicBezTo>
                  <a:pt x="11" y="27"/>
                  <a:pt x="11" y="27"/>
                  <a:pt x="11" y="27"/>
                </a:cubicBezTo>
                <a:cubicBezTo>
                  <a:pt x="6" y="35"/>
                  <a:pt x="6" y="35"/>
                  <a:pt x="6" y="35"/>
                </a:cubicBezTo>
                <a:cubicBezTo>
                  <a:pt x="16" y="46"/>
                  <a:pt x="16" y="46"/>
                  <a:pt x="16" y="46"/>
                </a:cubicBezTo>
                <a:cubicBezTo>
                  <a:pt x="15" y="48"/>
                  <a:pt x="15" y="50"/>
                  <a:pt x="14" y="52"/>
                </a:cubicBezTo>
                <a:cubicBezTo>
                  <a:pt x="0" y="57"/>
                  <a:pt x="0" y="57"/>
                  <a:pt x="0" y="57"/>
                </a:cubicBezTo>
                <a:cubicBezTo>
                  <a:pt x="0" y="67"/>
                  <a:pt x="0" y="67"/>
                  <a:pt x="0" y="67"/>
                </a:cubicBezTo>
                <a:cubicBezTo>
                  <a:pt x="14" y="72"/>
                  <a:pt x="14" y="72"/>
                  <a:pt x="14" y="72"/>
                </a:cubicBezTo>
                <a:cubicBezTo>
                  <a:pt x="15" y="74"/>
                  <a:pt x="15" y="76"/>
                  <a:pt x="16" y="78"/>
                </a:cubicBezTo>
                <a:cubicBezTo>
                  <a:pt x="6" y="89"/>
                  <a:pt x="6" y="89"/>
                  <a:pt x="6" y="89"/>
                </a:cubicBezTo>
                <a:cubicBezTo>
                  <a:pt x="11" y="97"/>
                  <a:pt x="11" y="97"/>
                  <a:pt x="11" y="97"/>
                </a:cubicBezTo>
                <a:cubicBezTo>
                  <a:pt x="26" y="95"/>
                  <a:pt x="26" y="95"/>
                  <a:pt x="26" y="95"/>
                </a:cubicBezTo>
                <a:cubicBezTo>
                  <a:pt x="27" y="96"/>
                  <a:pt x="28" y="98"/>
                  <a:pt x="30" y="99"/>
                </a:cubicBezTo>
                <a:cubicBezTo>
                  <a:pt x="27" y="113"/>
                  <a:pt x="27" y="113"/>
                  <a:pt x="27" y="113"/>
                </a:cubicBezTo>
                <a:cubicBezTo>
                  <a:pt x="36" y="118"/>
                  <a:pt x="36" y="118"/>
                  <a:pt x="36" y="118"/>
                </a:cubicBezTo>
                <a:cubicBezTo>
                  <a:pt x="47" y="109"/>
                  <a:pt x="47" y="109"/>
                  <a:pt x="47" y="109"/>
                </a:cubicBezTo>
                <a:cubicBezTo>
                  <a:pt x="49" y="110"/>
                  <a:pt x="51" y="110"/>
                  <a:pt x="53" y="111"/>
                </a:cubicBezTo>
                <a:cubicBezTo>
                  <a:pt x="58" y="124"/>
                  <a:pt x="58" y="124"/>
                  <a:pt x="58" y="124"/>
                </a:cubicBezTo>
                <a:cubicBezTo>
                  <a:pt x="68" y="124"/>
                  <a:pt x="68" y="124"/>
                  <a:pt x="68" y="124"/>
                </a:cubicBezTo>
                <a:cubicBezTo>
                  <a:pt x="72" y="111"/>
                  <a:pt x="72" y="111"/>
                  <a:pt x="72" y="111"/>
                </a:cubicBezTo>
                <a:cubicBezTo>
                  <a:pt x="74" y="110"/>
                  <a:pt x="76" y="110"/>
                  <a:pt x="78" y="109"/>
                </a:cubicBezTo>
                <a:cubicBezTo>
                  <a:pt x="89" y="118"/>
                  <a:pt x="89" y="118"/>
                  <a:pt x="89" y="118"/>
                </a:cubicBezTo>
                <a:cubicBezTo>
                  <a:pt x="98" y="113"/>
                  <a:pt x="98" y="113"/>
                  <a:pt x="98" y="113"/>
                </a:cubicBezTo>
                <a:cubicBezTo>
                  <a:pt x="95" y="99"/>
                  <a:pt x="95" y="99"/>
                  <a:pt x="95" y="99"/>
                </a:cubicBezTo>
                <a:cubicBezTo>
                  <a:pt x="97" y="98"/>
                  <a:pt x="98" y="96"/>
                  <a:pt x="100" y="95"/>
                </a:cubicBezTo>
                <a:cubicBezTo>
                  <a:pt x="114" y="97"/>
                  <a:pt x="114" y="97"/>
                  <a:pt x="114" y="97"/>
                </a:cubicBezTo>
                <a:cubicBezTo>
                  <a:pt x="119" y="89"/>
                  <a:pt x="119" y="89"/>
                  <a:pt x="119" y="89"/>
                </a:cubicBezTo>
                <a:cubicBezTo>
                  <a:pt x="109" y="78"/>
                  <a:pt x="109" y="78"/>
                  <a:pt x="109" y="78"/>
                </a:cubicBezTo>
                <a:cubicBezTo>
                  <a:pt x="110" y="76"/>
                  <a:pt x="111" y="74"/>
                  <a:pt x="111" y="72"/>
                </a:cubicBezTo>
                <a:lnTo>
                  <a:pt x="125" y="67"/>
                </a:lnTo>
                <a:close/>
                <a:moveTo>
                  <a:pt x="63" y="87"/>
                </a:moveTo>
                <a:cubicBezTo>
                  <a:pt x="49" y="87"/>
                  <a:pt x="38" y="76"/>
                  <a:pt x="38" y="62"/>
                </a:cubicBezTo>
                <a:cubicBezTo>
                  <a:pt x="38" y="49"/>
                  <a:pt x="49" y="37"/>
                  <a:pt x="63" y="37"/>
                </a:cubicBezTo>
                <a:cubicBezTo>
                  <a:pt x="76" y="37"/>
                  <a:pt x="87" y="49"/>
                  <a:pt x="87" y="62"/>
                </a:cubicBezTo>
                <a:cubicBezTo>
                  <a:pt x="87" y="76"/>
                  <a:pt x="76" y="87"/>
                  <a:pt x="63" y="87"/>
                </a:cubicBezTo>
              </a:path>
            </a:pathLst>
          </a:custGeom>
          <a:solidFill>
            <a:schemeClr val="accent2"/>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17" name="Freeform 13"/>
          <p:cNvSpPr>
            <a:spLocks noEditPoints="1"/>
          </p:cNvSpPr>
          <p:nvPr/>
        </p:nvSpPr>
        <p:spPr bwMode="auto">
          <a:xfrm>
            <a:off x="3609115" y="4294355"/>
            <a:ext cx="469699" cy="468489"/>
          </a:xfrm>
          <a:custGeom>
            <a:avLst/>
            <a:gdLst>
              <a:gd name="T0" fmla="*/ 365 w 365"/>
              <a:gd name="T1" fmla="*/ 159 h 365"/>
              <a:gd name="T2" fmla="*/ 359 w 365"/>
              <a:gd name="T3" fmla="*/ 131 h 365"/>
              <a:gd name="T4" fmla="*/ 316 w 365"/>
              <a:gd name="T5" fmla="*/ 125 h 365"/>
              <a:gd name="T6" fmla="*/ 308 w 365"/>
              <a:gd name="T7" fmla="*/ 109 h 365"/>
              <a:gd name="T8" fmla="*/ 329 w 365"/>
              <a:gd name="T9" fmla="*/ 71 h 365"/>
              <a:gd name="T10" fmla="*/ 309 w 365"/>
              <a:gd name="T11" fmla="*/ 49 h 365"/>
              <a:gd name="T12" fmla="*/ 269 w 365"/>
              <a:gd name="T13" fmla="*/ 66 h 365"/>
              <a:gd name="T14" fmla="*/ 269 w 365"/>
              <a:gd name="T15" fmla="*/ 66 h 365"/>
              <a:gd name="T16" fmla="*/ 254 w 365"/>
              <a:gd name="T17" fmla="*/ 56 h 365"/>
              <a:gd name="T18" fmla="*/ 254 w 365"/>
              <a:gd name="T19" fmla="*/ 56 h 365"/>
              <a:gd name="T20" fmla="*/ 253 w 365"/>
              <a:gd name="T21" fmla="*/ 13 h 365"/>
              <a:gd name="T22" fmla="*/ 226 w 365"/>
              <a:gd name="T23" fmla="*/ 4 h 365"/>
              <a:gd name="T24" fmla="*/ 199 w 365"/>
              <a:gd name="T25" fmla="*/ 39 h 365"/>
              <a:gd name="T26" fmla="*/ 199 w 365"/>
              <a:gd name="T27" fmla="*/ 39 h 365"/>
              <a:gd name="T28" fmla="*/ 181 w 365"/>
              <a:gd name="T29" fmla="*/ 38 h 365"/>
              <a:gd name="T30" fmla="*/ 181 w 365"/>
              <a:gd name="T31" fmla="*/ 38 h 365"/>
              <a:gd name="T32" fmla="*/ 159 w 365"/>
              <a:gd name="T33" fmla="*/ 0 h 365"/>
              <a:gd name="T34" fmla="*/ 131 w 365"/>
              <a:gd name="T35" fmla="*/ 6 h 365"/>
              <a:gd name="T36" fmla="*/ 125 w 365"/>
              <a:gd name="T37" fmla="*/ 50 h 365"/>
              <a:gd name="T38" fmla="*/ 125 w 365"/>
              <a:gd name="T39" fmla="*/ 50 h 365"/>
              <a:gd name="T40" fmla="*/ 109 w 365"/>
              <a:gd name="T41" fmla="*/ 58 h 365"/>
              <a:gd name="T42" fmla="*/ 109 w 365"/>
              <a:gd name="T43" fmla="*/ 58 h 365"/>
              <a:gd name="T44" fmla="*/ 71 w 365"/>
              <a:gd name="T45" fmla="*/ 37 h 365"/>
              <a:gd name="T46" fmla="*/ 49 w 365"/>
              <a:gd name="T47" fmla="*/ 56 h 365"/>
              <a:gd name="T48" fmla="*/ 66 w 365"/>
              <a:gd name="T49" fmla="*/ 96 h 365"/>
              <a:gd name="T50" fmla="*/ 66 w 365"/>
              <a:gd name="T51" fmla="*/ 96 h 365"/>
              <a:gd name="T52" fmla="*/ 56 w 365"/>
              <a:gd name="T53" fmla="*/ 111 h 365"/>
              <a:gd name="T54" fmla="*/ 13 w 365"/>
              <a:gd name="T55" fmla="*/ 112 h 365"/>
              <a:gd name="T56" fmla="*/ 4 w 365"/>
              <a:gd name="T57" fmla="*/ 139 h 365"/>
              <a:gd name="T58" fmla="*/ 38 w 365"/>
              <a:gd name="T59" fmla="*/ 166 h 365"/>
              <a:gd name="T60" fmla="*/ 37 w 365"/>
              <a:gd name="T61" fmla="*/ 184 h 365"/>
              <a:gd name="T62" fmla="*/ 0 w 365"/>
              <a:gd name="T63" fmla="*/ 206 h 365"/>
              <a:gd name="T64" fmla="*/ 6 w 365"/>
              <a:gd name="T65" fmla="*/ 235 h 365"/>
              <a:gd name="T66" fmla="*/ 49 w 365"/>
              <a:gd name="T67" fmla="*/ 240 h 365"/>
              <a:gd name="T68" fmla="*/ 57 w 365"/>
              <a:gd name="T69" fmla="*/ 257 h 365"/>
              <a:gd name="T70" fmla="*/ 37 w 365"/>
              <a:gd name="T71" fmla="*/ 294 h 365"/>
              <a:gd name="T72" fmla="*/ 56 w 365"/>
              <a:gd name="T73" fmla="*/ 316 h 365"/>
              <a:gd name="T74" fmla="*/ 96 w 365"/>
              <a:gd name="T75" fmla="*/ 299 h 365"/>
              <a:gd name="T76" fmla="*/ 111 w 365"/>
              <a:gd name="T77" fmla="*/ 310 h 365"/>
              <a:gd name="T78" fmla="*/ 112 w 365"/>
              <a:gd name="T79" fmla="*/ 352 h 365"/>
              <a:gd name="T80" fmla="*/ 140 w 365"/>
              <a:gd name="T81" fmla="*/ 361 h 365"/>
              <a:gd name="T82" fmla="*/ 166 w 365"/>
              <a:gd name="T83" fmla="*/ 327 h 365"/>
              <a:gd name="T84" fmla="*/ 184 w 365"/>
              <a:gd name="T85" fmla="*/ 328 h 365"/>
              <a:gd name="T86" fmla="*/ 207 w 365"/>
              <a:gd name="T87" fmla="*/ 365 h 365"/>
              <a:gd name="T88" fmla="*/ 235 w 365"/>
              <a:gd name="T89" fmla="*/ 359 h 365"/>
              <a:gd name="T90" fmla="*/ 240 w 365"/>
              <a:gd name="T91" fmla="*/ 317 h 365"/>
              <a:gd name="T92" fmla="*/ 257 w 365"/>
              <a:gd name="T93" fmla="*/ 308 h 365"/>
              <a:gd name="T94" fmla="*/ 295 w 365"/>
              <a:gd name="T95" fmla="*/ 329 h 365"/>
              <a:gd name="T96" fmla="*/ 316 w 365"/>
              <a:gd name="T97" fmla="*/ 309 h 365"/>
              <a:gd name="T98" fmla="*/ 299 w 365"/>
              <a:gd name="T99" fmla="*/ 270 h 365"/>
              <a:gd name="T100" fmla="*/ 310 w 365"/>
              <a:gd name="T101" fmla="*/ 254 h 365"/>
              <a:gd name="T102" fmla="*/ 353 w 365"/>
              <a:gd name="T103" fmla="*/ 253 h 365"/>
              <a:gd name="T104" fmla="*/ 361 w 365"/>
              <a:gd name="T105" fmla="*/ 226 h 365"/>
              <a:gd name="T106" fmla="*/ 327 w 365"/>
              <a:gd name="T107" fmla="*/ 200 h 365"/>
              <a:gd name="T108" fmla="*/ 328 w 365"/>
              <a:gd name="T109" fmla="*/ 181 h 365"/>
              <a:gd name="T110" fmla="*/ 365 w 365"/>
              <a:gd name="T111" fmla="*/ 159 h 365"/>
              <a:gd name="T112" fmla="*/ 198 w 365"/>
              <a:gd name="T113" fmla="*/ 254 h 365"/>
              <a:gd name="T114" fmla="*/ 111 w 365"/>
              <a:gd name="T115" fmla="*/ 198 h 365"/>
              <a:gd name="T116" fmla="*/ 168 w 365"/>
              <a:gd name="T117" fmla="*/ 112 h 365"/>
              <a:gd name="T118" fmla="*/ 254 w 365"/>
              <a:gd name="T119" fmla="*/ 168 h 365"/>
              <a:gd name="T120" fmla="*/ 198 w 365"/>
              <a:gd name="T121" fmla="*/ 254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5" h="365">
                <a:moveTo>
                  <a:pt x="365" y="159"/>
                </a:moveTo>
                <a:cubicBezTo>
                  <a:pt x="359" y="131"/>
                  <a:pt x="359" y="131"/>
                  <a:pt x="359" y="131"/>
                </a:cubicBezTo>
                <a:cubicBezTo>
                  <a:pt x="316" y="125"/>
                  <a:pt x="316" y="125"/>
                  <a:pt x="316" y="125"/>
                </a:cubicBezTo>
                <a:cubicBezTo>
                  <a:pt x="314" y="119"/>
                  <a:pt x="311" y="114"/>
                  <a:pt x="308" y="109"/>
                </a:cubicBezTo>
                <a:cubicBezTo>
                  <a:pt x="329" y="71"/>
                  <a:pt x="329" y="71"/>
                  <a:pt x="329" y="71"/>
                </a:cubicBezTo>
                <a:cubicBezTo>
                  <a:pt x="309" y="49"/>
                  <a:pt x="309" y="49"/>
                  <a:pt x="309" y="49"/>
                </a:cubicBezTo>
                <a:cubicBezTo>
                  <a:pt x="269" y="66"/>
                  <a:pt x="269" y="66"/>
                  <a:pt x="269" y="66"/>
                </a:cubicBezTo>
                <a:cubicBezTo>
                  <a:pt x="269" y="66"/>
                  <a:pt x="269" y="66"/>
                  <a:pt x="269" y="66"/>
                </a:cubicBezTo>
                <a:cubicBezTo>
                  <a:pt x="264" y="63"/>
                  <a:pt x="259" y="59"/>
                  <a:pt x="254" y="56"/>
                </a:cubicBezTo>
                <a:cubicBezTo>
                  <a:pt x="254" y="56"/>
                  <a:pt x="254" y="56"/>
                  <a:pt x="254" y="56"/>
                </a:cubicBezTo>
                <a:cubicBezTo>
                  <a:pt x="253" y="13"/>
                  <a:pt x="253" y="13"/>
                  <a:pt x="253" y="13"/>
                </a:cubicBezTo>
                <a:cubicBezTo>
                  <a:pt x="226" y="4"/>
                  <a:pt x="226" y="4"/>
                  <a:pt x="226" y="4"/>
                </a:cubicBezTo>
                <a:cubicBezTo>
                  <a:pt x="199" y="39"/>
                  <a:pt x="199" y="39"/>
                  <a:pt x="199" y="39"/>
                </a:cubicBezTo>
                <a:cubicBezTo>
                  <a:pt x="199" y="39"/>
                  <a:pt x="199" y="39"/>
                  <a:pt x="199" y="39"/>
                </a:cubicBezTo>
                <a:cubicBezTo>
                  <a:pt x="194" y="38"/>
                  <a:pt x="187" y="38"/>
                  <a:pt x="181" y="38"/>
                </a:cubicBezTo>
                <a:cubicBezTo>
                  <a:pt x="181" y="38"/>
                  <a:pt x="181" y="38"/>
                  <a:pt x="181" y="38"/>
                </a:cubicBezTo>
                <a:cubicBezTo>
                  <a:pt x="159" y="0"/>
                  <a:pt x="159" y="0"/>
                  <a:pt x="159" y="0"/>
                </a:cubicBezTo>
                <a:cubicBezTo>
                  <a:pt x="131" y="6"/>
                  <a:pt x="131" y="6"/>
                  <a:pt x="131" y="6"/>
                </a:cubicBezTo>
                <a:cubicBezTo>
                  <a:pt x="125" y="50"/>
                  <a:pt x="125" y="50"/>
                  <a:pt x="125" y="50"/>
                </a:cubicBezTo>
                <a:cubicBezTo>
                  <a:pt x="125" y="50"/>
                  <a:pt x="125" y="50"/>
                  <a:pt x="125" y="50"/>
                </a:cubicBezTo>
                <a:cubicBezTo>
                  <a:pt x="120" y="52"/>
                  <a:pt x="114" y="55"/>
                  <a:pt x="109" y="58"/>
                </a:cubicBezTo>
                <a:cubicBezTo>
                  <a:pt x="109" y="58"/>
                  <a:pt x="109" y="58"/>
                  <a:pt x="109" y="58"/>
                </a:cubicBezTo>
                <a:cubicBezTo>
                  <a:pt x="71" y="37"/>
                  <a:pt x="71" y="37"/>
                  <a:pt x="71" y="37"/>
                </a:cubicBezTo>
                <a:cubicBezTo>
                  <a:pt x="49" y="56"/>
                  <a:pt x="49" y="56"/>
                  <a:pt x="49" y="56"/>
                </a:cubicBezTo>
                <a:cubicBezTo>
                  <a:pt x="66" y="96"/>
                  <a:pt x="66" y="96"/>
                  <a:pt x="66" y="96"/>
                </a:cubicBezTo>
                <a:cubicBezTo>
                  <a:pt x="66" y="96"/>
                  <a:pt x="66" y="96"/>
                  <a:pt x="66" y="96"/>
                </a:cubicBezTo>
                <a:cubicBezTo>
                  <a:pt x="63" y="101"/>
                  <a:pt x="59" y="106"/>
                  <a:pt x="56" y="111"/>
                </a:cubicBezTo>
                <a:cubicBezTo>
                  <a:pt x="13" y="112"/>
                  <a:pt x="13" y="112"/>
                  <a:pt x="13" y="112"/>
                </a:cubicBezTo>
                <a:cubicBezTo>
                  <a:pt x="4" y="139"/>
                  <a:pt x="4" y="139"/>
                  <a:pt x="4" y="139"/>
                </a:cubicBezTo>
                <a:cubicBezTo>
                  <a:pt x="38" y="166"/>
                  <a:pt x="38" y="166"/>
                  <a:pt x="38" y="166"/>
                </a:cubicBezTo>
                <a:cubicBezTo>
                  <a:pt x="38" y="172"/>
                  <a:pt x="37" y="178"/>
                  <a:pt x="37" y="184"/>
                </a:cubicBezTo>
                <a:cubicBezTo>
                  <a:pt x="0" y="206"/>
                  <a:pt x="0" y="206"/>
                  <a:pt x="0" y="206"/>
                </a:cubicBezTo>
                <a:cubicBezTo>
                  <a:pt x="6" y="235"/>
                  <a:pt x="6" y="235"/>
                  <a:pt x="6" y="235"/>
                </a:cubicBezTo>
                <a:cubicBezTo>
                  <a:pt x="49" y="240"/>
                  <a:pt x="49" y="240"/>
                  <a:pt x="49" y="240"/>
                </a:cubicBezTo>
                <a:cubicBezTo>
                  <a:pt x="52" y="246"/>
                  <a:pt x="54" y="251"/>
                  <a:pt x="57" y="257"/>
                </a:cubicBezTo>
                <a:cubicBezTo>
                  <a:pt x="37" y="294"/>
                  <a:pt x="37" y="294"/>
                  <a:pt x="37" y="294"/>
                </a:cubicBezTo>
                <a:cubicBezTo>
                  <a:pt x="56" y="316"/>
                  <a:pt x="56" y="316"/>
                  <a:pt x="56" y="316"/>
                </a:cubicBezTo>
                <a:cubicBezTo>
                  <a:pt x="96" y="299"/>
                  <a:pt x="96" y="299"/>
                  <a:pt x="96" y="299"/>
                </a:cubicBezTo>
                <a:cubicBezTo>
                  <a:pt x="101" y="303"/>
                  <a:pt x="106" y="306"/>
                  <a:pt x="111" y="310"/>
                </a:cubicBezTo>
                <a:cubicBezTo>
                  <a:pt x="112" y="352"/>
                  <a:pt x="112" y="352"/>
                  <a:pt x="112" y="352"/>
                </a:cubicBezTo>
                <a:cubicBezTo>
                  <a:pt x="140" y="361"/>
                  <a:pt x="140" y="361"/>
                  <a:pt x="140" y="361"/>
                </a:cubicBezTo>
                <a:cubicBezTo>
                  <a:pt x="166" y="327"/>
                  <a:pt x="166" y="327"/>
                  <a:pt x="166" y="327"/>
                </a:cubicBezTo>
                <a:cubicBezTo>
                  <a:pt x="172" y="328"/>
                  <a:pt x="178" y="328"/>
                  <a:pt x="184" y="328"/>
                </a:cubicBezTo>
                <a:cubicBezTo>
                  <a:pt x="207" y="365"/>
                  <a:pt x="207" y="365"/>
                  <a:pt x="207" y="365"/>
                </a:cubicBezTo>
                <a:cubicBezTo>
                  <a:pt x="235" y="359"/>
                  <a:pt x="235" y="359"/>
                  <a:pt x="235" y="359"/>
                </a:cubicBezTo>
                <a:cubicBezTo>
                  <a:pt x="240" y="317"/>
                  <a:pt x="240" y="317"/>
                  <a:pt x="240" y="317"/>
                </a:cubicBezTo>
                <a:cubicBezTo>
                  <a:pt x="246" y="314"/>
                  <a:pt x="252" y="311"/>
                  <a:pt x="257" y="308"/>
                </a:cubicBezTo>
                <a:cubicBezTo>
                  <a:pt x="295" y="329"/>
                  <a:pt x="295" y="329"/>
                  <a:pt x="295" y="329"/>
                </a:cubicBezTo>
                <a:cubicBezTo>
                  <a:pt x="316" y="309"/>
                  <a:pt x="316" y="309"/>
                  <a:pt x="316" y="309"/>
                </a:cubicBezTo>
                <a:cubicBezTo>
                  <a:pt x="299" y="270"/>
                  <a:pt x="299" y="270"/>
                  <a:pt x="299" y="270"/>
                </a:cubicBezTo>
                <a:cubicBezTo>
                  <a:pt x="303" y="265"/>
                  <a:pt x="306" y="260"/>
                  <a:pt x="310" y="254"/>
                </a:cubicBezTo>
                <a:cubicBezTo>
                  <a:pt x="353" y="253"/>
                  <a:pt x="353" y="253"/>
                  <a:pt x="353" y="253"/>
                </a:cubicBezTo>
                <a:cubicBezTo>
                  <a:pt x="361" y="226"/>
                  <a:pt x="361" y="226"/>
                  <a:pt x="361" y="226"/>
                </a:cubicBezTo>
                <a:cubicBezTo>
                  <a:pt x="327" y="200"/>
                  <a:pt x="327" y="200"/>
                  <a:pt x="327" y="200"/>
                </a:cubicBezTo>
                <a:cubicBezTo>
                  <a:pt x="328" y="194"/>
                  <a:pt x="328" y="187"/>
                  <a:pt x="328" y="181"/>
                </a:cubicBezTo>
                <a:lnTo>
                  <a:pt x="365" y="159"/>
                </a:lnTo>
                <a:close/>
                <a:moveTo>
                  <a:pt x="198" y="254"/>
                </a:moveTo>
                <a:cubicBezTo>
                  <a:pt x="158" y="263"/>
                  <a:pt x="120" y="238"/>
                  <a:pt x="111" y="198"/>
                </a:cubicBezTo>
                <a:cubicBezTo>
                  <a:pt x="103" y="159"/>
                  <a:pt x="128" y="120"/>
                  <a:pt x="168" y="112"/>
                </a:cubicBezTo>
                <a:cubicBezTo>
                  <a:pt x="207" y="103"/>
                  <a:pt x="246" y="129"/>
                  <a:pt x="254" y="168"/>
                </a:cubicBezTo>
                <a:cubicBezTo>
                  <a:pt x="262" y="207"/>
                  <a:pt x="237" y="246"/>
                  <a:pt x="198" y="254"/>
                </a:cubicBezTo>
              </a:path>
            </a:pathLst>
          </a:custGeom>
          <a:solidFill>
            <a:schemeClr val="accent2"/>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18" name="Freeform 14"/>
          <p:cNvSpPr>
            <a:spLocks noEditPoints="1"/>
          </p:cNvSpPr>
          <p:nvPr/>
        </p:nvSpPr>
        <p:spPr bwMode="auto">
          <a:xfrm>
            <a:off x="2760509" y="4308882"/>
            <a:ext cx="464856" cy="463646"/>
          </a:xfrm>
          <a:custGeom>
            <a:avLst/>
            <a:gdLst>
              <a:gd name="T0" fmla="*/ 363 w 363"/>
              <a:gd name="T1" fmla="*/ 150 h 362"/>
              <a:gd name="T2" fmla="*/ 355 w 363"/>
              <a:gd name="T3" fmla="*/ 122 h 362"/>
              <a:gd name="T4" fmla="*/ 312 w 363"/>
              <a:gd name="T5" fmla="*/ 118 h 362"/>
              <a:gd name="T6" fmla="*/ 303 w 363"/>
              <a:gd name="T7" fmla="*/ 103 h 362"/>
              <a:gd name="T8" fmla="*/ 323 w 363"/>
              <a:gd name="T9" fmla="*/ 64 h 362"/>
              <a:gd name="T10" fmla="*/ 303 w 363"/>
              <a:gd name="T11" fmla="*/ 43 h 362"/>
              <a:gd name="T12" fmla="*/ 263 w 363"/>
              <a:gd name="T13" fmla="*/ 61 h 362"/>
              <a:gd name="T14" fmla="*/ 263 w 363"/>
              <a:gd name="T15" fmla="*/ 61 h 362"/>
              <a:gd name="T16" fmla="*/ 248 w 363"/>
              <a:gd name="T17" fmla="*/ 52 h 362"/>
              <a:gd name="T18" fmla="*/ 248 w 363"/>
              <a:gd name="T19" fmla="*/ 52 h 362"/>
              <a:gd name="T20" fmla="*/ 245 w 363"/>
              <a:gd name="T21" fmla="*/ 9 h 362"/>
              <a:gd name="T22" fmla="*/ 217 w 363"/>
              <a:gd name="T23" fmla="*/ 1 h 362"/>
              <a:gd name="T24" fmla="*/ 192 w 363"/>
              <a:gd name="T25" fmla="*/ 37 h 362"/>
              <a:gd name="T26" fmla="*/ 192 w 363"/>
              <a:gd name="T27" fmla="*/ 37 h 362"/>
              <a:gd name="T28" fmla="*/ 174 w 363"/>
              <a:gd name="T29" fmla="*/ 36 h 362"/>
              <a:gd name="T30" fmla="*/ 174 w 363"/>
              <a:gd name="T31" fmla="*/ 36 h 362"/>
              <a:gd name="T32" fmla="*/ 150 w 363"/>
              <a:gd name="T33" fmla="*/ 0 h 362"/>
              <a:gd name="T34" fmla="*/ 122 w 363"/>
              <a:gd name="T35" fmla="*/ 7 h 362"/>
              <a:gd name="T36" fmla="*/ 118 w 363"/>
              <a:gd name="T37" fmla="*/ 50 h 362"/>
              <a:gd name="T38" fmla="*/ 119 w 363"/>
              <a:gd name="T39" fmla="*/ 50 h 362"/>
              <a:gd name="T40" fmla="*/ 103 w 363"/>
              <a:gd name="T41" fmla="*/ 59 h 362"/>
              <a:gd name="T42" fmla="*/ 103 w 363"/>
              <a:gd name="T43" fmla="*/ 59 h 362"/>
              <a:gd name="T44" fmla="*/ 64 w 363"/>
              <a:gd name="T45" fmla="*/ 40 h 362"/>
              <a:gd name="T46" fmla="*/ 43 w 363"/>
              <a:gd name="T47" fmla="*/ 60 h 362"/>
              <a:gd name="T48" fmla="*/ 62 w 363"/>
              <a:gd name="T49" fmla="*/ 99 h 362"/>
              <a:gd name="T50" fmla="*/ 62 w 363"/>
              <a:gd name="T51" fmla="*/ 99 h 362"/>
              <a:gd name="T52" fmla="*/ 52 w 363"/>
              <a:gd name="T53" fmla="*/ 115 h 362"/>
              <a:gd name="T54" fmla="*/ 9 w 363"/>
              <a:gd name="T55" fmla="*/ 117 h 362"/>
              <a:gd name="T56" fmla="*/ 1 w 363"/>
              <a:gd name="T57" fmla="*/ 145 h 362"/>
              <a:gd name="T58" fmla="*/ 36 w 363"/>
              <a:gd name="T59" fmla="*/ 170 h 362"/>
              <a:gd name="T60" fmla="*/ 36 w 363"/>
              <a:gd name="T61" fmla="*/ 188 h 362"/>
              <a:gd name="T62" fmla="*/ 0 w 363"/>
              <a:gd name="T63" fmla="*/ 212 h 362"/>
              <a:gd name="T64" fmla="*/ 7 w 363"/>
              <a:gd name="T65" fmla="*/ 240 h 362"/>
              <a:gd name="T66" fmla="*/ 50 w 363"/>
              <a:gd name="T67" fmla="*/ 244 h 362"/>
              <a:gd name="T68" fmla="*/ 59 w 363"/>
              <a:gd name="T69" fmla="*/ 260 h 362"/>
              <a:gd name="T70" fmla="*/ 40 w 363"/>
              <a:gd name="T71" fmla="*/ 299 h 362"/>
              <a:gd name="T72" fmla="*/ 60 w 363"/>
              <a:gd name="T73" fmla="*/ 319 h 362"/>
              <a:gd name="T74" fmla="*/ 99 w 363"/>
              <a:gd name="T75" fmla="*/ 301 h 362"/>
              <a:gd name="T76" fmla="*/ 115 w 363"/>
              <a:gd name="T77" fmla="*/ 311 h 362"/>
              <a:gd name="T78" fmla="*/ 117 w 363"/>
              <a:gd name="T79" fmla="*/ 354 h 362"/>
              <a:gd name="T80" fmla="*/ 145 w 363"/>
              <a:gd name="T81" fmla="*/ 362 h 362"/>
              <a:gd name="T82" fmla="*/ 170 w 363"/>
              <a:gd name="T83" fmla="*/ 326 h 362"/>
              <a:gd name="T84" fmla="*/ 189 w 363"/>
              <a:gd name="T85" fmla="*/ 327 h 362"/>
              <a:gd name="T86" fmla="*/ 212 w 363"/>
              <a:gd name="T87" fmla="*/ 362 h 362"/>
              <a:gd name="T88" fmla="*/ 240 w 363"/>
              <a:gd name="T89" fmla="*/ 355 h 362"/>
              <a:gd name="T90" fmla="*/ 244 w 363"/>
              <a:gd name="T91" fmla="*/ 313 h 362"/>
              <a:gd name="T92" fmla="*/ 260 w 363"/>
              <a:gd name="T93" fmla="*/ 304 h 362"/>
              <a:gd name="T94" fmla="*/ 299 w 363"/>
              <a:gd name="T95" fmla="*/ 323 h 362"/>
              <a:gd name="T96" fmla="*/ 319 w 363"/>
              <a:gd name="T97" fmla="*/ 303 h 362"/>
              <a:gd name="T98" fmla="*/ 301 w 363"/>
              <a:gd name="T99" fmla="*/ 264 h 362"/>
              <a:gd name="T100" fmla="*/ 311 w 363"/>
              <a:gd name="T101" fmla="*/ 248 h 362"/>
              <a:gd name="T102" fmla="*/ 354 w 363"/>
              <a:gd name="T103" fmla="*/ 245 h 362"/>
              <a:gd name="T104" fmla="*/ 362 w 363"/>
              <a:gd name="T105" fmla="*/ 217 h 362"/>
              <a:gd name="T106" fmla="*/ 326 w 363"/>
              <a:gd name="T107" fmla="*/ 192 h 362"/>
              <a:gd name="T108" fmla="*/ 326 w 363"/>
              <a:gd name="T109" fmla="*/ 174 h 362"/>
              <a:gd name="T110" fmla="*/ 363 w 363"/>
              <a:gd name="T111" fmla="*/ 150 h 362"/>
              <a:gd name="T112" fmla="*/ 199 w 363"/>
              <a:gd name="T113" fmla="*/ 252 h 362"/>
              <a:gd name="T114" fmla="*/ 111 w 363"/>
              <a:gd name="T115" fmla="*/ 199 h 362"/>
              <a:gd name="T116" fmla="*/ 163 w 363"/>
              <a:gd name="T117" fmla="*/ 111 h 362"/>
              <a:gd name="T118" fmla="*/ 252 w 363"/>
              <a:gd name="T119" fmla="*/ 164 h 362"/>
              <a:gd name="T120" fmla="*/ 199 w 363"/>
              <a:gd name="T121" fmla="*/ 25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3" h="362">
                <a:moveTo>
                  <a:pt x="363" y="150"/>
                </a:moveTo>
                <a:cubicBezTo>
                  <a:pt x="355" y="122"/>
                  <a:pt x="355" y="122"/>
                  <a:pt x="355" y="122"/>
                </a:cubicBezTo>
                <a:cubicBezTo>
                  <a:pt x="312" y="118"/>
                  <a:pt x="312" y="118"/>
                  <a:pt x="312" y="118"/>
                </a:cubicBezTo>
                <a:cubicBezTo>
                  <a:pt x="310" y="113"/>
                  <a:pt x="307" y="108"/>
                  <a:pt x="303" y="103"/>
                </a:cubicBezTo>
                <a:cubicBezTo>
                  <a:pt x="323" y="64"/>
                  <a:pt x="323" y="64"/>
                  <a:pt x="323" y="64"/>
                </a:cubicBezTo>
                <a:cubicBezTo>
                  <a:pt x="303" y="43"/>
                  <a:pt x="303" y="43"/>
                  <a:pt x="303" y="43"/>
                </a:cubicBezTo>
                <a:cubicBezTo>
                  <a:pt x="263" y="61"/>
                  <a:pt x="263" y="61"/>
                  <a:pt x="263" y="61"/>
                </a:cubicBezTo>
                <a:cubicBezTo>
                  <a:pt x="263" y="61"/>
                  <a:pt x="263" y="61"/>
                  <a:pt x="263" y="61"/>
                </a:cubicBezTo>
                <a:cubicBezTo>
                  <a:pt x="258" y="58"/>
                  <a:pt x="253" y="55"/>
                  <a:pt x="248" y="52"/>
                </a:cubicBezTo>
                <a:cubicBezTo>
                  <a:pt x="248" y="52"/>
                  <a:pt x="248" y="52"/>
                  <a:pt x="248" y="52"/>
                </a:cubicBezTo>
                <a:cubicBezTo>
                  <a:pt x="245" y="9"/>
                  <a:pt x="245" y="9"/>
                  <a:pt x="245" y="9"/>
                </a:cubicBezTo>
                <a:cubicBezTo>
                  <a:pt x="217" y="1"/>
                  <a:pt x="217" y="1"/>
                  <a:pt x="217" y="1"/>
                </a:cubicBezTo>
                <a:cubicBezTo>
                  <a:pt x="192" y="37"/>
                  <a:pt x="192" y="37"/>
                  <a:pt x="192" y="37"/>
                </a:cubicBezTo>
                <a:cubicBezTo>
                  <a:pt x="192" y="37"/>
                  <a:pt x="192" y="37"/>
                  <a:pt x="192" y="37"/>
                </a:cubicBezTo>
                <a:cubicBezTo>
                  <a:pt x="186" y="36"/>
                  <a:pt x="180" y="36"/>
                  <a:pt x="174" y="36"/>
                </a:cubicBezTo>
                <a:cubicBezTo>
                  <a:pt x="174" y="36"/>
                  <a:pt x="174" y="36"/>
                  <a:pt x="174" y="36"/>
                </a:cubicBezTo>
                <a:cubicBezTo>
                  <a:pt x="150" y="0"/>
                  <a:pt x="150" y="0"/>
                  <a:pt x="150" y="0"/>
                </a:cubicBezTo>
                <a:cubicBezTo>
                  <a:pt x="122" y="7"/>
                  <a:pt x="122" y="7"/>
                  <a:pt x="122" y="7"/>
                </a:cubicBezTo>
                <a:cubicBezTo>
                  <a:pt x="118" y="50"/>
                  <a:pt x="118" y="50"/>
                  <a:pt x="118" y="50"/>
                </a:cubicBezTo>
                <a:cubicBezTo>
                  <a:pt x="119" y="50"/>
                  <a:pt x="119" y="50"/>
                  <a:pt x="119" y="50"/>
                </a:cubicBezTo>
                <a:cubicBezTo>
                  <a:pt x="113" y="53"/>
                  <a:pt x="108" y="56"/>
                  <a:pt x="103" y="59"/>
                </a:cubicBezTo>
                <a:cubicBezTo>
                  <a:pt x="103" y="59"/>
                  <a:pt x="103" y="59"/>
                  <a:pt x="103" y="59"/>
                </a:cubicBezTo>
                <a:cubicBezTo>
                  <a:pt x="64" y="40"/>
                  <a:pt x="64" y="40"/>
                  <a:pt x="64" y="40"/>
                </a:cubicBezTo>
                <a:cubicBezTo>
                  <a:pt x="43" y="60"/>
                  <a:pt x="43" y="60"/>
                  <a:pt x="43" y="60"/>
                </a:cubicBezTo>
                <a:cubicBezTo>
                  <a:pt x="62" y="99"/>
                  <a:pt x="62" y="99"/>
                  <a:pt x="62" y="99"/>
                </a:cubicBezTo>
                <a:cubicBezTo>
                  <a:pt x="62" y="99"/>
                  <a:pt x="62" y="99"/>
                  <a:pt x="62" y="99"/>
                </a:cubicBezTo>
                <a:cubicBezTo>
                  <a:pt x="58" y="104"/>
                  <a:pt x="55" y="109"/>
                  <a:pt x="52" y="115"/>
                </a:cubicBezTo>
                <a:cubicBezTo>
                  <a:pt x="9" y="117"/>
                  <a:pt x="9" y="117"/>
                  <a:pt x="9" y="117"/>
                </a:cubicBezTo>
                <a:cubicBezTo>
                  <a:pt x="1" y="145"/>
                  <a:pt x="1" y="145"/>
                  <a:pt x="1" y="145"/>
                </a:cubicBezTo>
                <a:cubicBezTo>
                  <a:pt x="36" y="170"/>
                  <a:pt x="36" y="170"/>
                  <a:pt x="36" y="170"/>
                </a:cubicBezTo>
                <a:cubicBezTo>
                  <a:pt x="36" y="176"/>
                  <a:pt x="36" y="182"/>
                  <a:pt x="36" y="188"/>
                </a:cubicBezTo>
                <a:cubicBezTo>
                  <a:pt x="0" y="212"/>
                  <a:pt x="0" y="212"/>
                  <a:pt x="0" y="212"/>
                </a:cubicBezTo>
                <a:cubicBezTo>
                  <a:pt x="7" y="240"/>
                  <a:pt x="7" y="240"/>
                  <a:pt x="7" y="240"/>
                </a:cubicBezTo>
                <a:cubicBezTo>
                  <a:pt x="50" y="244"/>
                  <a:pt x="50" y="244"/>
                  <a:pt x="50" y="244"/>
                </a:cubicBezTo>
                <a:cubicBezTo>
                  <a:pt x="53" y="249"/>
                  <a:pt x="56" y="255"/>
                  <a:pt x="59" y="260"/>
                </a:cubicBezTo>
                <a:cubicBezTo>
                  <a:pt x="40" y="299"/>
                  <a:pt x="40" y="299"/>
                  <a:pt x="40" y="299"/>
                </a:cubicBezTo>
                <a:cubicBezTo>
                  <a:pt x="60" y="319"/>
                  <a:pt x="60" y="319"/>
                  <a:pt x="60" y="319"/>
                </a:cubicBezTo>
                <a:cubicBezTo>
                  <a:pt x="99" y="301"/>
                  <a:pt x="99" y="301"/>
                  <a:pt x="99" y="301"/>
                </a:cubicBezTo>
                <a:cubicBezTo>
                  <a:pt x="104" y="305"/>
                  <a:pt x="109" y="308"/>
                  <a:pt x="115" y="311"/>
                </a:cubicBezTo>
                <a:cubicBezTo>
                  <a:pt x="117" y="354"/>
                  <a:pt x="117" y="354"/>
                  <a:pt x="117" y="354"/>
                </a:cubicBezTo>
                <a:cubicBezTo>
                  <a:pt x="145" y="362"/>
                  <a:pt x="145" y="362"/>
                  <a:pt x="145" y="362"/>
                </a:cubicBezTo>
                <a:cubicBezTo>
                  <a:pt x="170" y="326"/>
                  <a:pt x="170" y="326"/>
                  <a:pt x="170" y="326"/>
                </a:cubicBezTo>
                <a:cubicBezTo>
                  <a:pt x="176" y="327"/>
                  <a:pt x="182" y="327"/>
                  <a:pt x="189" y="327"/>
                </a:cubicBezTo>
                <a:cubicBezTo>
                  <a:pt x="212" y="362"/>
                  <a:pt x="212" y="362"/>
                  <a:pt x="212" y="362"/>
                </a:cubicBezTo>
                <a:cubicBezTo>
                  <a:pt x="240" y="355"/>
                  <a:pt x="240" y="355"/>
                  <a:pt x="240" y="355"/>
                </a:cubicBezTo>
                <a:cubicBezTo>
                  <a:pt x="244" y="313"/>
                  <a:pt x="244" y="313"/>
                  <a:pt x="244" y="313"/>
                </a:cubicBezTo>
                <a:cubicBezTo>
                  <a:pt x="250" y="310"/>
                  <a:pt x="255" y="307"/>
                  <a:pt x="260" y="304"/>
                </a:cubicBezTo>
                <a:cubicBezTo>
                  <a:pt x="299" y="323"/>
                  <a:pt x="299" y="323"/>
                  <a:pt x="299" y="323"/>
                </a:cubicBezTo>
                <a:cubicBezTo>
                  <a:pt x="319" y="303"/>
                  <a:pt x="319" y="303"/>
                  <a:pt x="319" y="303"/>
                </a:cubicBezTo>
                <a:cubicBezTo>
                  <a:pt x="301" y="264"/>
                  <a:pt x="301" y="264"/>
                  <a:pt x="301" y="264"/>
                </a:cubicBezTo>
                <a:cubicBezTo>
                  <a:pt x="305" y="259"/>
                  <a:pt x="308" y="253"/>
                  <a:pt x="311" y="248"/>
                </a:cubicBezTo>
                <a:cubicBezTo>
                  <a:pt x="354" y="245"/>
                  <a:pt x="354" y="245"/>
                  <a:pt x="354" y="245"/>
                </a:cubicBezTo>
                <a:cubicBezTo>
                  <a:pt x="362" y="217"/>
                  <a:pt x="362" y="217"/>
                  <a:pt x="362" y="217"/>
                </a:cubicBezTo>
                <a:cubicBezTo>
                  <a:pt x="326" y="192"/>
                  <a:pt x="326" y="192"/>
                  <a:pt x="326" y="192"/>
                </a:cubicBezTo>
                <a:cubicBezTo>
                  <a:pt x="327" y="186"/>
                  <a:pt x="327" y="180"/>
                  <a:pt x="326" y="174"/>
                </a:cubicBezTo>
                <a:lnTo>
                  <a:pt x="363" y="150"/>
                </a:lnTo>
                <a:close/>
                <a:moveTo>
                  <a:pt x="199" y="252"/>
                </a:moveTo>
                <a:cubicBezTo>
                  <a:pt x="160" y="262"/>
                  <a:pt x="120" y="239"/>
                  <a:pt x="111" y="199"/>
                </a:cubicBezTo>
                <a:cubicBezTo>
                  <a:pt x="101" y="160"/>
                  <a:pt x="124" y="121"/>
                  <a:pt x="163" y="111"/>
                </a:cubicBezTo>
                <a:cubicBezTo>
                  <a:pt x="203" y="101"/>
                  <a:pt x="242" y="125"/>
                  <a:pt x="252" y="164"/>
                </a:cubicBezTo>
                <a:cubicBezTo>
                  <a:pt x="262" y="203"/>
                  <a:pt x="238" y="242"/>
                  <a:pt x="199" y="252"/>
                </a:cubicBezTo>
              </a:path>
            </a:pathLst>
          </a:custGeom>
          <a:solidFill>
            <a:schemeClr val="accent2"/>
          </a:solidFill>
          <a:ln>
            <a:noFill/>
          </a:ln>
        </p:spPr>
        <p:txBody>
          <a:bodyPr vert="horz" wrap="square" lIns="91440" tIns="45720" rIns="91440" bIns="45720" numCol="1" anchor="t" anchorCtr="0" compatLnSpc="1"/>
          <a:lstStyle/>
          <a:p>
            <a:endParaRPr lang="zh-CN" altLang="en-US">
              <a:solidFill>
                <a:prstClr val="black"/>
              </a:solidFill>
            </a:endParaRPr>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17D260D-FE41-40B2-9EB9-CD14A8F59D14}" type="datetime1">
              <a:rPr lang="zh-CN" altLang="en-US" smtClean="0"/>
              <a:t>2017/10/24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CDB5882-794A-42BF-A1CD-08345D62BD55}" type="slidenum">
              <a:rPr lang="zh-CN" altLang="en-US" smtClean="0"/>
              <a:t>‹#›</a:t>
            </a:fld>
            <a:endParaRPr lang="zh-CN" alt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93766" cy="1600200"/>
          </a:xfrm>
        </p:spPr>
        <p:txBody>
          <a:bodyPr anchor="b">
            <a:normAutofit/>
          </a:bodyPr>
          <a:lstStyle>
            <a:lvl1pPr>
              <a:defRPr sz="3200"/>
            </a:lvl1pPr>
          </a:lstStyle>
          <a:p>
            <a:r>
              <a:rPr lang="zh-CN" altLang="en-US" dirty="0"/>
              <a:t>单击此处编辑母版标题样式</a:t>
            </a:r>
          </a:p>
        </p:txBody>
      </p:sp>
      <p:sp>
        <p:nvSpPr>
          <p:cNvPr id="3" name="图片占位符 2"/>
          <p:cNvSpPr>
            <a:spLocks noGrp="1"/>
          </p:cNvSpPr>
          <p:nvPr>
            <p:ph type="pic" idx="1"/>
          </p:nvPr>
        </p:nvSpPr>
        <p:spPr>
          <a:xfrm>
            <a:off x="5183188" y="457200"/>
            <a:ext cx="6172200" cy="57503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399"/>
            <a:ext cx="4193766" cy="41501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E17D260D-FE41-40B2-9EB9-CD14A8F59D14}" type="datetime1">
              <a:rPr lang="zh-CN" altLang="en-US" smtClean="0"/>
              <a:t>2017/10/24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CDB5882-794A-42BF-A1CD-08345D62BD55}" type="slidenum">
              <a:rPr lang="zh-CN" altLang="en-US" smtClean="0"/>
              <a:t>‹#›</a:t>
            </a:fld>
            <a:endParaRPr lang="zh-CN" alt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0284822" y="365125"/>
            <a:ext cx="1068977" cy="5811838"/>
          </a:xfrm>
        </p:spPr>
        <p:txBody>
          <a:bodyPr vert="eaVert">
            <a:normAutofit/>
          </a:bodyPr>
          <a:lstStyle>
            <a:lvl1pPr>
              <a:defRPr sz="3600"/>
            </a:lvl1pPr>
          </a:lstStyle>
          <a:p>
            <a:r>
              <a:rPr lang="zh-CN" altLang="en-US" dirty="0"/>
              <a:t>单击此处编辑母版标题样式</a:t>
            </a:r>
          </a:p>
        </p:txBody>
      </p:sp>
      <p:sp>
        <p:nvSpPr>
          <p:cNvPr id="3" name="竖排文字占位符 2"/>
          <p:cNvSpPr>
            <a:spLocks noGrp="1"/>
          </p:cNvSpPr>
          <p:nvPr>
            <p:ph type="body" orient="vert" idx="1"/>
          </p:nvPr>
        </p:nvSpPr>
        <p:spPr>
          <a:xfrm>
            <a:off x="838199" y="365125"/>
            <a:ext cx="9298577" cy="5811838"/>
          </a:xfrm>
        </p:spPr>
        <p:txBody>
          <a:bodyPr vert="eaVert"/>
          <a:lstStyle>
            <a:lvl1pPr>
              <a:defRPr/>
            </a:lvl1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E17D260D-FE41-40B2-9EB9-CD14A8F59D14}" type="datetime1">
              <a:rPr lang="zh-CN" altLang="en-US" smtClean="0"/>
              <a:t>2017/10/24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CDB5882-794A-42BF-A1CD-08345D62BD55}" type="slidenum">
              <a:rPr lang="zh-CN" altLang="en-US" smtClean="0"/>
              <a:t>‹#›</a:t>
            </a:fld>
            <a:endParaRPr lang="zh-CN" alt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lum/>
          </a:blip>
          <a:srcRect/>
          <a:stretch>
            <a:fillRect t="-3000" b="-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custDataLst>
              <p:tags r:id="rId13"/>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2"/>
                </a:solidFill>
              </a:defRPr>
            </a:lvl1pPr>
          </a:lstStyle>
          <a:p>
            <a:fld id="{E17D260D-FE41-40B2-9EB9-CD14A8F59D14}" type="datetime1">
              <a:rPr lang="zh-CN" altLang="en-US" smtClean="0"/>
              <a:t>2017/10/24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2"/>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2"/>
                </a:solidFill>
              </a:defRPr>
            </a:lvl1pPr>
          </a:lstStyle>
          <a:p>
            <a:fld id="{3CDB5882-794A-42BF-A1CD-08345D62BD55}" type="slidenum">
              <a:rPr lang="zh-CN" altLang="en-US" smtClean="0"/>
              <a:t>‹#›</a:t>
            </a:fld>
            <a:endParaRPr lang="zh-CN" altLang="en-US"/>
          </a:p>
        </p:txBody>
      </p:sp>
      <p:sp>
        <p:nvSpPr>
          <p:cNvPr id="7" name="KSO_TEMPLATE" hidden="1"/>
          <p:cNvSpPr/>
          <p:nvPr>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slideLayout" Target="../slideLayouts/slideLayout1.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4.xml"/><Relationship Id="rId1" Type="http://schemas.openxmlformats.org/officeDocument/2006/relationships/tags" Target="../tags/tag71.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11.png"/><Relationship Id="rId4" Type="http://schemas.openxmlformats.org/officeDocument/2006/relationships/diagramLayout" Target="../diagrams/layout1.xml"/><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74.xml"/><Relationship Id="rId7" Type="http://schemas.openxmlformats.org/officeDocument/2006/relationships/notesSlide" Target="../notesSlides/notesSlide7.xml"/><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slideLayout" Target="../slideLayouts/slideLayout8.xml"/><Relationship Id="rId5" Type="http://schemas.openxmlformats.org/officeDocument/2006/relationships/tags" Target="../tags/tag76.xml"/><Relationship Id="rId4" Type="http://schemas.openxmlformats.org/officeDocument/2006/relationships/tags" Target="../tags/tag75.xml"/></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79.xml"/><Relationship Id="rId7" Type="http://schemas.openxmlformats.org/officeDocument/2006/relationships/notesSlide" Target="../notesSlides/notesSlide8.xml"/><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slideLayout" Target="../slideLayouts/slideLayout8.xml"/><Relationship Id="rId5" Type="http://schemas.openxmlformats.org/officeDocument/2006/relationships/tags" Target="../tags/tag81.xml"/><Relationship Id="rId4" Type="http://schemas.openxmlformats.org/officeDocument/2006/relationships/tags" Target="../tags/tag80.xml"/><Relationship Id="rId9"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84.xml"/><Relationship Id="rId7" Type="http://schemas.openxmlformats.org/officeDocument/2006/relationships/notesSlide" Target="../notesSlides/notesSlide9.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slideLayout" Target="../slideLayouts/slideLayout8.xml"/><Relationship Id="rId11" Type="http://schemas.openxmlformats.org/officeDocument/2006/relationships/image" Target="../media/image18.png"/><Relationship Id="rId5" Type="http://schemas.openxmlformats.org/officeDocument/2006/relationships/tags" Target="../tags/tag86.xml"/><Relationship Id="rId10" Type="http://schemas.openxmlformats.org/officeDocument/2006/relationships/image" Target="../media/image17.png"/><Relationship Id="rId4" Type="http://schemas.openxmlformats.org/officeDocument/2006/relationships/tags" Target="../tags/tag85.xml"/><Relationship Id="rId9"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8.xml"/><Relationship Id="rId1" Type="http://schemas.openxmlformats.org/officeDocument/2006/relationships/tags" Target="../tags/tag87.xml"/></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90.xml"/><Relationship Id="rId7" Type="http://schemas.openxmlformats.org/officeDocument/2006/relationships/notesSlide" Target="../notesSlides/notesSlide10.xml"/><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slideLayout" Target="../slideLayouts/slideLayout8.xml"/><Relationship Id="rId5" Type="http://schemas.openxmlformats.org/officeDocument/2006/relationships/tags" Target="../tags/tag92.xml"/><Relationship Id="rId4" Type="http://schemas.openxmlformats.org/officeDocument/2006/relationships/tags" Target="../tags/tag91.xml"/></Relationships>
</file>

<file path=ppt/slides/_rels/slide16.xml.rels><?xml version="1.0" encoding="UTF-8" standalone="yes"?>
<Relationships xmlns="http://schemas.openxmlformats.org/package/2006/relationships"><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notesSlide" Target="../notesSlides/notesSlide11.xml"/><Relationship Id="rId5" Type="http://schemas.openxmlformats.org/officeDocument/2006/relationships/slideLayout" Target="../slideLayouts/slideLayout3.xml"/><Relationship Id="rId4" Type="http://schemas.openxmlformats.org/officeDocument/2006/relationships/tags" Target="../tags/tag96.xml"/></Relationships>
</file>

<file path=ppt/slides/_rels/slide17.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image" Target="../media/image28.jpeg"/><Relationship Id="rId18" Type="http://schemas.openxmlformats.org/officeDocument/2006/relationships/image" Target="../media/image33.png"/><Relationship Id="rId3" Type="http://schemas.openxmlformats.org/officeDocument/2006/relationships/tags" Target="../tags/tag99.xml"/><Relationship Id="rId21" Type="http://schemas.openxmlformats.org/officeDocument/2006/relationships/image" Target="../media/image36.png"/><Relationship Id="rId7" Type="http://schemas.openxmlformats.org/officeDocument/2006/relationships/image" Target="../media/image22.jpeg"/><Relationship Id="rId12" Type="http://schemas.openxmlformats.org/officeDocument/2006/relationships/image" Target="../media/image27.png"/><Relationship Id="rId17" Type="http://schemas.openxmlformats.org/officeDocument/2006/relationships/image" Target="../media/image32.jpeg"/><Relationship Id="rId2" Type="http://schemas.openxmlformats.org/officeDocument/2006/relationships/tags" Target="../tags/tag98.xml"/><Relationship Id="rId16" Type="http://schemas.openxmlformats.org/officeDocument/2006/relationships/image" Target="../media/image31.jpeg"/><Relationship Id="rId20" Type="http://schemas.openxmlformats.org/officeDocument/2006/relationships/image" Target="../media/image35.jpeg"/><Relationship Id="rId1" Type="http://schemas.openxmlformats.org/officeDocument/2006/relationships/tags" Target="../tags/tag97.xml"/><Relationship Id="rId6" Type="http://schemas.openxmlformats.org/officeDocument/2006/relationships/image" Target="../media/image21.png"/><Relationship Id="rId11" Type="http://schemas.openxmlformats.org/officeDocument/2006/relationships/image" Target="../media/image26.jpeg"/><Relationship Id="rId5" Type="http://schemas.openxmlformats.org/officeDocument/2006/relationships/slideLayout" Target="../slideLayouts/slideLayout2.xml"/><Relationship Id="rId15" Type="http://schemas.openxmlformats.org/officeDocument/2006/relationships/image" Target="../media/image30.png"/><Relationship Id="rId23" Type="http://schemas.openxmlformats.org/officeDocument/2006/relationships/image" Target="../media/image38.jpeg"/><Relationship Id="rId10" Type="http://schemas.openxmlformats.org/officeDocument/2006/relationships/image" Target="../media/image25.jpeg"/><Relationship Id="rId19" Type="http://schemas.openxmlformats.org/officeDocument/2006/relationships/image" Target="../media/image34.jpeg"/><Relationship Id="rId4" Type="http://schemas.openxmlformats.org/officeDocument/2006/relationships/tags" Target="../tags/tag100.xml"/><Relationship Id="rId9" Type="http://schemas.openxmlformats.org/officeDocument/2006/relationships/image" Target="../media/image24.png"/><Relationship Id="rId14" Type="http://schemas.openxmlformats.org/officeDocument/2006/relationships/image" Target="../media/image29.jpeg"/><Relationship Id="rId22" Type="http://schemas.openxmlformats.org/officeDocument/2006/relationships/image" Target="../media/image37.jpeg"/></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43.jpeg"/><Relationship Id="rId18" Type="http://schemas.openxmlformats.org/officeDocument/2006/relationships/image" Target="../media/image48.png"/><Relationship Id="rId3" Type="http://schemas.openxmlformats.org/officeDocument/2006/relationships/tags" Target="../tags/tag103.xml"/><Relationship Id="rId7" Type="http://schemas.openxmlformats.org/officeDocument/2006/relationships/tags" Target="../tags/tag107.xml"/><Relationship Id="rId12" Type="http://schemas.openxmlformats.org/officeDocument/2006/relationships/image" Target="../media/image42.png"/><Relationship Id="rId17" Type="http://schemas.openxmlformats.org/officeDocument/2006/relationships/image" Target="../media/image47.jpeg"/><Relationship Id="rId2" Type="http://schemas.openxmlformats.org/officeDocument/2006/relationships/tags" Target="../tags/tag102.xml"/><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tags" Target="../tags/tag101.xml"/><Relationship Id="rId6" Type="http://schemas.openxmlformats.org/officeDocument/2006/relationships/tags" Target="../tags/tag106.xml"/><Relationship Id="rId11" Type="http://schemas.openxmlformats.org/officeDocument/2006/relationships/image" Target="../media/image41.jpeg"/><Relationship Id="rId5" Type="http://schemas.openxmlformats.org/officeDocument/2006/relationships/tags" Target="../tags/tag105.xml"/><Relationship Id="rId15" Type="http://schemas.openxmlformats.org/officeDocument/2006/relationships/image" Target="../media/image45.jpeg"/><Relationship Id="rId10" Type="http://schemas.openxmlformats.org/officeDocument/2006/relationships/image" Target="../media/image40.png"/><Relationship Id="rId19" Type="http://schemas.openxmlformats.org/officeDocument/2006/relationships/image" Target="../media/image49.jpeg"/><Relationship Id="rId4" Type="http://schemas.openxmlformats.org/officeDocument/2006/relationships/tags" Target="../tags/tag104.xml"/><Relationship Id="rId9" Type="http://schemas.openxmlformats.org/officeDocument/2006/relationships/image" Target="../media/image39.jpeg"/><Relationship Id="rId14" Type="http://schemas.openxmlformats.org/officeDocument/2006/relationships/image" Target="../media/image44.png"/></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47.jpeg"/><Relationship Id="rId3" Type="http://schemas.openxmlformats.org/officeDocument/2006/relationships/tags" Target="../tags/tag110.xml"/><Relationship Id="rId7" Type="http://schemas.openxmlformats.org/officeDocument/2006/relationships/tags" Target="../tags/tag114.xml"/><Relationship Id="rId12" Type="http://schemas.openxmlformats.org/officeDocument/2006/relationships/image" Target="../media/image45.jpeg"/><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tags" Target="../tags/tag113.xml"/><Relationship Id="rId11" Type="http://schemas.openxmlformats.org/officeDocument/2006/relationships/image" Target="../media/image43.jpeg"/><Relationship Id="rId5" Type="http://schemas.openxmlformats.org/officeDocument/2006/relationships/tags" Target="../tags/tag112.xml"/><Relationship Id="rId10" Type="http://schemas.openxmlformats.org/officeDocument/2006/relationships/image" Target="../media/image41.jpeg"/><Relationship Id="rId4" Type="http://schemas.openxmlformats.org/officeDocument/2006/relationships/tags" Target="../tags/tag111.xml"/><Relationship Id="rId9" Type="http://schemas.openxmlformats.org/officeDocument/2006/relationships/image" Target="../media/image39.jpeg"/><Relationship Id="rId14" Type="http://schemas.openxmlformats.org/officeDocument/2006/relationships/image" Target="../media/image49.jpeg"/></Relationships>
</file>

<file path=ppt/slides/_rels/slide2.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tags" Target="../tags/tag23.xml"/><Relationship Id="rId18" Type="http://schemas.openxmlformats.org/officeDocument/2006/relationships/tags" Target="../tags/tag28.xml"/><Relationship Id="rId3" Type="http://schemas.openxmlformats.org/officeDocument/2006/relationships/tags" Target="../tags/tag13.xml"/><Relationship Id="rId21" Type="http://schemas.openxmlformats.org/officeDocument/2006/relationships/slideLayout" Target="../slideLayouts/slideLayout7.xml"/><Relationship Id="rId7" Type="http://schemas.openxmlformats.org/officeDocument/2006/relationships/tags" Target="../tags/tag17.xml"/><Relationship Id="rId12" Type="http://schemas.openxmlformats.org/officeDocument/2006/relationships/tags" Target="../tags/tag22.xml"/><Relationship Id="rId17" Type="http://schemas.openxmlformats.org/officeDocument/2006/relationships/tags" Target="../tags/tag27.xml"/><Relationship Id="rId2" Type="http://schemas.openxmlformats.org/officeDocument/2006/relationships/tags" Target="../tags/tag12.xml"/><Relationship Id="rId16" Type="http://schemas.openxmlformats.org/officeDocument/2006/relationships/tags" Target="../tags/tag26.xml"/><Relationship Id="rId20" Type="http://schemas.openxmlformats.org/officeDocument/2006/relationships/tags" Target="../tags/tag30.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tags" Target="../tags/tag21.xml"/><Relationship Id="rId5" Type="http://schemas.openxmlformats.org/officeDocument/2006/relationships/tags" Target="../tags/tag15.xml"/><Relationship Id="rId15" Type="http://schemas.openxmlformats.org/officeDocument/2006/relationships/tags" Target="../tags/tag25.xml"/><Relationship Id="rId10" Type="http://schemas.openxmlformats.org/officeDocument/2006/relationships/tags" Target="../tags/tag20.xml"/><Relationship Id="rId19" Type="http://schemas.openxmlformats.org/officeDocument/2006/relationships/tags" Target="../tags/tag29.xml"/><Relationship Id="rId4" Type="http://schemas.openxmlformats.org/officeDocument/2006/relationships/tags" Target="../tags/tag14.xml"/><Relationship Id="rId9" Type="http://schemas.openxmlformats.org/officeDocument/2006/relationships/tags" Target="../tags/tag19.xml"/><Relationship Id="rId14" Type="http://schemas.openxmlformats.org/officeDocument/2006/relationships/tags" Target="../tags/tag24.xml"/><Relationship Id="rId2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jpeg"/><Relationship Id="rId18" Type="http://schemas.openxmlformats.org/officeDocument/2006/relationships/image" Target="../media/image63.jpeg"/><Relationship Id="rId3" Type="http://schemas.openxmlformats.org/officeDocument/2006/relationships/tags" Target="../tags/tag117.xml"/><Relationship Id="rId21" Type="http://schemas.openxmlformats.org/officeDocument/2006/relationships/image" Target="../media/image66.jpeg"/><Relationship Id="rId7" Type="http://schemas.openxmlformats.org/officeDocument/2006/relationships/image" Target="../media/image52.jpeg"/><Relationship Id="rId12" Type="http://schemas.openxmlformats.org/officeDocument/2006/relationships/image" Target="../media/image57.png"/><Relationship Id="rId17" Type="http://schemas.openxmlformats.org/officeDocument/2006/relationships/image" Target="../media/image62.jpeg"/><Relationship Id="rId2" Type="http://schemas.openxmlformats.org/officeDocument/2006/relationships/tags" Target="../tags/tag116.xml"/><Relationship Id="rId16" Type="http://schemas.openxmlformats.org/officeDocument/2006/relationships/image" Target="../media/image61.png"/><Relationship Id="rId20" Type="http://schemas.openxmlformats.org/officeDocument/2006/relationships/image" Target="../media/image65.png"/><Relationship Id="rId1" Type="http://schemas.openxmlformats.org/officeDocument/2006/relationships/tags" Target="../tags/tag115.xml"/><Relationship Id="rId6" Type="http://schemas.openxmlformats.org/officeDocument/2006/relationships/image" Target="../media/image51.jpeg"/><Relationship Id="rId11" Type="http://schemas.openxmlformats.org/officeDocument/2006/relationships/image" Target="../media/image56.jpeg"/><Relationship Id="rId5" Type="http://schemas.openxmlformats.org/officeDocument/2006/relationships/slideLayout" Target="../slideLayouts/slideLayout2.xml"/><Relationship Id="rId15" Type="http://schemas.openxmlformats.org/officeDocument/2006/relationships/image" Target="../media/image60.jpeg"/><Relationship Id="rId23" Type="http://schemas.openxmlformats.org/officeDocument/2006/relationships/image" Target="../media/image68.png"/><Relationship Id="rId10" Type="http://schemas.openxmlformats.org/officeDocument/2006/relationships/image" Target="../media/image55.jpeg"/><Relationship Id="rId19" Type="http://schemas.openxmlformats.org/officeDocument/2006/relationships/image" Target="../media/image64.jpeg"/><Relationship Id="rId4" Type="http://schemas.openxmlformats.org/officeDocument/2006/relationships/tags" Target="../tags/tag118.xml"/><Relationship Id="rId9" Type="http://schemas.openxmlformats.org/officeDocument/2006/relationships/image" Target="../media/image54.png"/><Relationship Id="rId14" Type="http://schemas.openxmlformats.org/officeDocument/2006/relationships/image" Target="../media/image59.jpeg"/><Relationship Id="rId22" Type="http://schemas.openxmlformats.org/officeDocument/2006/relationships/image" Target="../media/image67.jpeg"/></Relationships>
</file>

<file path=ppt/slides/_rels/slide21.xml.rels><?xml version="1.0" encoding="UTF-8" standalone="yes"?>
<Relationships xmlns="http://schemas.openxmlformats.org/package/2006/relationships"><Relationship Id="rId8" Type="http://schemas.openxmlformats.org/officeDocument/2006/relationships/image" Target="../media/image71.jpeg"/><Relationship Id="rId13" Type="http://schemas.openxmlformats.org/officeDocument/2006/relationships/image" Target="../media/image76.jpeg"/><Relationship Id="rId18" Type="http://schemas.openxmlformats.org/officeDocument/2006/relationships/image" Target="../media/image81.jpeg"/><Relationship Id="rId3" Type="http://schemas.openxmlformats.org/officeDocument/2006/relationships/tags" Target="../tags/tag121.xml"/><Relationship Id="rId21" Type="http://schemas.openxmlformats.org/officeDocument/2006/relationships/image" Target="../media/image84.jpeg"/><Relationship Id="rId7" Type="http://schemas.openxmlformats.org/officeDocument/2006/relationships/image" Target="../media/image70.jpeg"/><Relationship Id="rId12" Type="http://schemas.openxmlformats.org/officeDocument/2006/relationships/image" Target="../media/image75.jpeg"/><Relationship Id="rId17" Type="http://schemas.openxmlformats.org/officeDocument/2006/relationships/image" Target="../media/image80.jpeg"/><Relationship Id="rId2" Type="http://schemas.openxmlformats.org/officeDocument/2006/relationships/tags" Target="../tags/tag120.xml"/><Relationship Id="rId16" Type="http://schemas.openxmlformats.org/officeDocument/2006/relationships/image" Target="../media/image79.jpeg"/><Relationship Id="rId20" Type="http://schemas.openxmlformats.org/officeDocument/2006/relationships/image" Target="../media/image83.jpeg"/><Relationship Id="rId1" Type="http://schemas.openxmlformats.org/officeDocument/2006/relationships/tags" Target="../tags/tag119.xml"/><Relationship Id="rId6" Type="http://schemas.openxmlformats.org/officeDocument/2006/relationships/image" Target="../media/image69.jpeg"/><Relationship Id="rId11" Type="http://schemas.openxmlformats.org/officeDocument/2006/relationships/image" Target="../media/image74.jpeg"/><Relationship Id="rId5" Type="http://schemas.openxmlformats.org/officeDocument/2006/relationships/slideLayout" Target="../slideLayouts/slideLayout2.xml"/><Relationship Id="rId15" Type="http://schemas.openxmlformats.org/officeDocument/2006/relationships/image" Target="../media/image78.jpeg"/><Relationship Id="rId23" Type="http://schemas.openxmlformats.org/officeDocument/2006/relationships/image" Target="../media/image86.jpeg"/><Relationship Id="rId10" Type="http://schemas.openxmlformats.org/officeDocument/2006/relationships/image" Target="../media/image73.jpeg"/><Relationship Id="rId19" Type="http://schemas.openxmlformats.org/officeDocument/2006/relationships/image" Target="../media/image82.jpeg"/><Relationship Id="rId4" Type="http://schemas.openxmlformats.org/officeDocument/2006/relationships/tags" Target="../tags/tag122.xml"/><Relationship Id="rId9" Type="http://schemas.openxmlformats.org/officeDocument/2006/relationships/image" Target="../media/image72.jpeg"/><Relationship Id="rId14" Type="http://schemas.openxmlformats.org/officeDocument/2006/relationships/image" Target="../media/image77.jpeg"/><Relationship Id="rId22" Type="http://schemas.openxmlformats.org/officeDocument/2006/relationships/image" Target="../media/image85.jpeg"/></Relationships>
</file>

<file path=ppt/slides/_rels/slide22.xml.rels><?xml version="1.0" encoding="UTF-8" standalone="yes"?>
<Relationships xmlns="http://schemas.openxmlformats.org/package/2006/relationships"><Relationship Id="rId3" Type="http://schemas.openxmlformats.org/officeDocument/2006/relationships/tags" Target="../tags/tag125.xml"/><Relationship Id="rId2" Type="http://schemas.openxmlformats.org/officeDocument/2006/relationships/tags" Target="../tags/tag124.xml"/><Relationship Id="rId1" Type="http://schemas.openxmlformats.org/officeDocument/2006/relationships/tags" Target="../tags/tag123.xml"/><Relationship Id="rId6" Type="http://schemas.openxmlformats.org/officeDocument/2006/relationships/notesSlide" Target="../notesSlides/notesSlide12.xml"/><Relationship Id="rId5" Type="http://schemas.openxmlformats.org/officeDocument/2006/relationships/slideLayout" Target="../slideLayouts/slideLayout3.xml"/><Relationship Id="rId4" Type="http://schemas.openxmlformats.org/officeDocument/2006/relationships/tags" Target="../tags/tag126.xml"/></Relationships>
</file>

<file path=ppt/slides/_rels/slide23.xml.rels><?xml version="1.0" encoding="UTF-8" standalone="yes"?>
<Relationships xmlns="http://schemas.openxmlformats.org/package/2006/relationships"><Relationship Id="rId3" Type="http://schemas.openxmlformats.org/officeDocument/2006/relationships/tags" Target="../tags/tag129.xml"/><Relationship Id="rId7" Type="http://schemas.openxmlformats.org/officeDocument/2006/relationships/image" Target="../media/image87.png"/><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notesSlide" Target="../notesSlides/notesSlide13.xml"/><Relationship Id="rId5" Type="http://schemas.openxmlformats.org/officeDocument/2006/relationships/slideLayout" Target="../slideLayouts/slideLayout7.xml"/><Relationship Id="rId4" Type="http://schemas.openxmlformats.org/officeDocument/2006/relationships/tags" Target="../tags/tag130.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32.xml"/><Relationship Id="rId1" Type="http://schemas.openxmlformats.org/officeDocument/2006/relationships/tags" Target="../tags/tag131.xml"/></Relationships>
</file>

<file path=ppt/slides/_rels/slide3.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notesSlide" Target="../notesSlides/notesSlide2.xml"/><Relationship Id="rId5" Type="http://schemas.openxmlformats.org/officeDocument/2006/relationships/slideLayout" Target="../slideLayouts/slideLayout3.xml"/><Relationship Id="rId4" Type="http://schemas.openxmlformats.org/officeDocument/2006/relationships/tags" Target="../tags/tag34.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39.xml"/><Relationship Id="rId7" Type="http://schemas.openxmlformats.org/officeDocument/2006/relationships/notesSlide" Target="../notesSlides/notesSlide3.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slideLayout" Target="../slideLayouts/slideLayout7.xml"/><Relationship Id="rId11" Type="http://schemas.openxmlformats.org/officeDocument/2006/relationships/image" Target="../media/image5.png"/><Relationship Id="rId5" Type="http://schemas.openxmlformats.org/officeDocument/2006/relationships/tags" Target="../tags/tag41.xml"/><Relationship Id="rId10" Type="http://schemas.openxmlformats.org/officeDocument/2006/relationships/image" Target="../media/image4.png"/><Relationship Id="rId4" Type="http://schemas.openxmlformats.org/officeDocument/2006/relationships/tags" Target="../tags/tag40.xml"/><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notesSlide" Target="../notesSlides/notesSlide4.xml"/><Relationship Id="rId5" Type="http://schemas.openxmlformats.org/officeDocument/2006/relationships/slideLayout" Target="../slideLayouts/slideLayout3.xml"/><Relationship Id="rId4" Type="http://schemas.openxmlformats.org/officeDocument/2006/relationships/tags" Target="../tags/tag45.xml"/></Relationships>
</file>

<file path=ppt/slides/_rels/slide8.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tags" Target="../tags/tag58.xml"/><Relationship Id="rId18" Type="http://schemas.openxmlformats.org/officeDocument/2006/relationships/tags" Target="../tags/tag63.xml"/><Relationship Id="rId3" Type="http://schemas.openxmlformats.org/officeDocument/2006/relationships/tags" Target="../tags/tag48.xml"/><Relationship Id="rId21" Type="http://schemas.openxmlformats.org/officeDocument/2006/relationships/slideLayout" Target="../slideLayouts/slideLayout7.xml"/><Relationship Id="rId7" Type="http://schemas.openxmlformats.org/officeDocument/2006/relationships/tags" Target="../tags/tag52.xml"/><Relationship Id="rId12" Type="http://schemas.openxmlformats.org/officeDocument/2006/relationships/tags" Target="../tags/tag57.xml"/><Relationship Id="rId17" Type="http://schemas.openxmlformats.org/officeDocument/2006/relationships/tags" Target="../tags/tag62.xml"/><Relationship Id="rId2" Type="http://schemas.openxmlformats.org/officeDocument/2006/relationships/tags" Target="../tags/tag47.xml"/><Relationship Id="rId16" Type="http://schemas.openxmlformats.org/officeDocument/2006/relationships/tags" Target="../tags/tag61.xml"/><Relationship Id="rId20" Type="http://schemas.openxmlformats.org/officeDocument/2006/relationships/tags" Target="../tags/tag65.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tags" Target="../tags/tag56.xml"/><Relationship Id="rId5" Type="http://schemas.openxmlformats.org/officeDocument/2006/relationships/tags" Target="../tags/tag50.xml"/><Relationship Id="rId15" Type="http://schemas.openxmlformats.org/officeDocument/2006/relationships/tags" Target="../tags/tag60.xml"/><Relationship Id="rId10" Type="http://schemas.openxmlformats.org/officeDocument/2006/relationships/tags" Target="../tags/tag55.xml"/><Relationship Id="rId19" Type="http://schemas.openxmlformats.org/officeDocument/2006/relationships/tags" Target="../tags/tag64.xml"/><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tags" Target="../tags/tag59.xml"/><Relationship Id="rId2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68.xml"/><Relationship Id="rId7" Type="http://schemas.openxmlformats.org/officeDocument/2006/relationships/notesSlide" Target="../notesSlides/notesSlide6.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slideLayout" Target="../slideLayouts/slideLayout8.xml"/><Relationship Id="rId5" Type="http://schemas.openxmlformats.org/officeDocument/2006/relationships/tags" Target="../tags/tag70.xml"/><Relationship Id="rId4" Type="http://schemas.openxmlformats.org/officeDocument/2006/relationships/tags" Target="../tags/tag6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p:txBody>
          <a:bodyPr/>
          <a:lstStyle/>
          <a:p>
            <a:r>
              <a:rPr lang="en-US" altLang="zh-CN" dirty="0"/>
              <a:t>A Feature Preserved Mesh Subdivison Framework</a:t>
            </a:r>
          </a:p>
        </p:txBody>
      </p:sp>
      <p:sp>
        <p:nvSpPr>
          <p:cNvPr id="3" name="副标题 2"/>
          <p:cNvSpPr>
            <a:spLocks noGrp="1"/>
          </p:cNvSpPr>
          <p:nvPr>
            <p:ph type="subTitle" idx="1"/>
            <p:custDataLst>
              <p:tags r:id="rId3"/>
            </p:custDataLst>
          </p:nvPr>
        </p:nvSpPr>
        <p:spPr/>
        <p:txBody>
          <a:bodyPr/>
          <a:lstStyle/>
          <a:p>
            <a:r>
              <a:rPr lang="en-US" altLang="zh-CN" dirty="0"/>
              <a:t>\\ Jing Yang, Yongyi Gong, Hefeng Wu \\ </a:t>
            </a:r>
          </a:p>
          <a:p>
            <a:r>
              <a:rPr lang="en-US" altLang="zh-CN" dirty="0"/>
              <a:t> Guangdong University of Foreign Studies</a:t>
            </a:r>
          </a:p>
          <a:p>
            <a:r>
              <a:rPr lang="en-US" altLang="zh-CN" dirty="0"/>
              <a:t>\\ Qi Li \\</a:t>
            </a:r>
          </a:p>
          <a:p>
            <a:r>
              <a:rPr lang="en-US" altLang="zh-CN" dirty="0"/>
              <a:t>Western Kentucky University</a:t>
            </a:r>
          </a:p>
        </p:txBody>
      </p:sp>
      <p:sp>
        <p:nvSpPr>
          <p:cNvPr id="4" name="文本占位符 2">
            <a:extLst>
              <a:ext uri="{FF2B5EF4-FFF2-40B4-BE49-F238E27FC236}">
                <a16:creationId xmlns:a16="http://schemas.microsoft.com/office/drawing/2014/main" id="{0E72F9F5-C257-40F9-949E-1E3700928DC3}"/>
              </a:ext>
            </a:extLst>
          </p:cNvPr>
          <p:cNvSpPr txBox="1">
            <a:spLocks/>
          </p:cNvSpPr>
          <p:nvPr>
            <p:custDataLst>
              <p:tags r:id="rId4"/>
            </p:custDataLst>
          </p:nvPr>
        </p:nvSpPr>
        <p:spPr>
          <a:xfrm>
            <a:off x="1748823" y="569360"/>
            <a:ext cx="8660305" cy="55300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charset="0"/>
              <a:buNone/>
              <a:defRPr sz="20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charset="0"/>
              <a:buNone/>
              <a:defRPr sz="20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charset="0"/>
              <a:buNone/>
              <a:defRPr sz="18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charset="0"/>
              <a:buNone/>
              <a:defRPr sz="16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charset="0"/>
              <a:buNone/>
              <a:defRPr sz="1600" kern="1200">
                <a:solidFill>
                  <a:schemeClr val="tx1"/>
                </a:solidFill>
                <a:latin typeface="+mn-lt"/>
                <a:ea typeface="+mn-ea"/>
                <a:cs typeface="+mn-cs"/>
              </a:defRPr>
            </a:lvl9pPr>
          </a:lstStyle>
          <a:p>
            <a:r>
              <a:rPr lang="en-US" altLang="zh-CN" dirty="0"/>
              <a:t>17th International Conference on </a:t>
            </a:r>
            <a:r>
              <a:rPr lang="en-US" altLang="zh-CN" dirty="0" err="1"/>
              <a:t>BioInformatics</a:t>
            </a:r>
            <a:r>
              <a:rPr lang="en-US" altLang="zh-CN" dirty="0"/>
              <a:t> and </a:t>
            </a:r>
            <a:r>
              <a:rPr lang="en-US" altLang="zh-CN" dirty="0" err="1"/>
              <a:t>BioEngineering</a:t>
            </a:r>
            <a:endParaRPr lang="zh-CN" altLang="en-US" dirty="0"/>
          </a:p>
        </p:txBody>
      </p:sp>
      <p:sp>
        <p:nvSpPr>
          <p:cNvPr id="5" name="文本框 4">
            <a:extLst>
              <a:ext uri="{FF2B5EF4-FFF2-40B4-BE49-F238E27FC236}">
                <a16:creationId xmlns:a16="http://schemas.microsoft.com/office/drawing/2014/main" id="{EE8FBCA1-0DE5-41E8-BF38-3B7092171B25}"/>
              </a:ext>
            </a:extLst>
          </p:cNvPr>
          <p:cNvSpPr txBox="1"/>
          <p:nvPr>
            <p:custDataLst>
              <p:tags r:id="rId5"/>
            </p:custDataLst>
          </p:nvPr>
        </p:nvSpPr>
        <p:spPr>
          <a:xfrm>
            <a:off x="0" y="6648989"/>
            <a:ext cx="733044" cy="20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normAutofit fontScale="92500" lnSpcReduction="10000"/>
          </a:bodyPr>
          <a:lstStyle>
            <a:lvl1pPr>
              <a:lnSpc>
                <a:spcPct val="90000"/>
              </a:lnSpc>
              <a:defRPr sz="5400">
                <a:solidFill>
                  <a:schemeClr val="accent4"/>
                </a:solidFill>
                <a:latin typeface="+mj-lt"/>
                <a:ea typeface="+mj-ea"/>
                <a:cs typeface="+mj-cs"/>
              </a:defRPr>
            </a:lvl1pPr>
            <a:lvl2pPr>
              <a:lnSpc>
                <a:spcPct val="90000"/>
              </a:lnSpc>
              <a:defRPr sz="4400">
                <a:latin typeface="Calibri Light" pitchFamily="34" charset="0"/>
              </a:defRPr>
            </a:lvl2pPr>
            <a:lvl3pPr>
              <a:lnSpc>
                <a:spcPct val="90000"/>
              </a:lnSpc>
              <a:defRPr sz="4400">
                <a:latin typeface="Calibri Light" pitchFamily="34" charset="0"/>
              </a:defRPr>
            </a:lvl3pPr>
            <a:lvl4pPr>
              <a:lnSpc>
                <a:spcPct val="90000"/>
              </a:lnSpc>
              <a:defRPr sz="4400">
                <a:latin typeface="Calibri Light" pitchFamily="34" charset="0"/>
              </a:defRPr>
            </a:lvl4pPr>
            <a:lvl5pPr>
              <a:lnSpc>
                <a:spcPct val="90000"/>
              </a:lnSpc>
              <a:defRPr sz="4400">
                <a:latin typeface="Calibri Light" pitchFamily="34" charset="0"/>
              </a:defRPr>
            </a:lvl5pPr>
            <a:lvl6pPr marL="457200" fontAlgn="base">
              <a:lnSpc>
                <a:spcPct val="90000"/>
              </a:lnSpc>
              <a:spcBef>
                <a:spcPct val="0"/>
              </a:spcBef>
              <a:spcAft>
                <a:spcPct val="0"/>
              </a:spcAft>
              <a:defRPr sz="4400">
                <a:latin typeface="Calibri Light" pitchFamily="34" charset="0"/>
              </a:defRPr>
            </a:lvl6pPr>
            <a:lvl7pPr marL="914400" fontAlgn="base">
              <a:lnSpc>
                <a:spcPct val="90000"/>
              </a:lnSpc>
              <a:spcBef>
                <a:spcPct val="0"/>
              </a:spcBef>
              <a:spcAft>
                <a:spcPct val="0"/>
              </a:spcAft>
              <a:defRPr sz="4400">
                <a:latin typeface="Calibri Light" pitchFamily="34" charset="0"/>
              </a:defRPr>
            </a:lvl7pPr>
            <a:lvl8pPr marL="1371600" fontAlgn="base">
              <a:lnSpc>
                <a:spcPct val="90000"/>
              </a:lnSpc>
              <a:spcBef>
                <a:spcPct val="0"/>
              </a:spcBef>
              <a:spcAft>
                <a:spcPct val="0"/>
              </a:spcAft>
              <a:defRPr sz="4400">
                <a:latin typeface="Calibri Light" pitchFamily="34" charset="0"/>
              </a:defRPr>
            </a:lvl8pPr>
            <a:lvl9pPr marL="1828800" fontAlgn="base">
              <a:lnSpc>
                <a:spcPct val="90000"/>
              </a:lnSpc>
              <a:spcBef>
                <a:spcPct val="0"/>
              </a:spcBef>
              <a:spcAft>
                <a:spcPct val="0"/>
              </a:spcAft>
              <a:defRPr sz="4400">
                <a:latin typeface="Calibri Light" pitchFamily="34" charset="0"/>
              </a:defRPr>
            </a:lvl9pPr>
          </a:lstStyle>
          <a:p>
            <a:pPr algn="r"/>
            <a:r>
              <a:rPr lang="en-US" altLang="zh-CN" sz="1000" dirty="0"/>
              <a:t>2017 BIBE</a:t>
            </a:r>
          </a:p>
        </p:txBody>
      </p:sp>
      <p:sp>
        <p:nvSpPr>
          <p:cNvPr id="6" name="文本占位符 2">
            <a:extLst>
              <a:ext uri="{FF2B5EF4-FFF2-40B4-BE49-F238E27FC236}">
                <a16:creationId xmlns:a16="http://schemas.microsoft.com/office/drawing/2014/main" id="{67DE4164-A92F-4FCE-A200-D068164FB399}"/>
              </a:ext>
            </a:extLst>
          </p:cNvPr>
          <p:cNvSpPr txBox="1">
            <a:spLocks/>
          </p:cNvSpPr>
          <p:nvPr>
            <p:custDataLst>
              <p:tags r:id="rId6"/>
            </p:custDataLst>
          </p:nvPr>
        </p:nvSpPr>
        <p:spPr>
          <a:xfrm>
            <a:off x="5368845" y="5801023"/>
            <a:ext cx="5437583" cy="37430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charset="0"/>
              <a:buNone/>
              <a:defRPr sz="20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charset="0"/>
              <a:buNone/>
              <a:defRPr sz="20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charset="0"/>
              <a:buNone/>
              <a:defRPr sz="18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charset="0"/>
              <a:buNone/>
              <a:defRPr sz="16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charset="0"/>
              <a:buNone/>
              <a:defRPr sz="1600" kern="1200">
                <a:solidFill>
                  <a:schemeClr val="tx1"/>
                </a:solidFill>
                <a:latin typeface="+mn-lt"/>
                <a:ea typeface="+mn-ea"/>
                <a:cs typeface="+mn-cs"/>
              </a:defRPr>
            </a:lvl9pPr>
          </a:lstStyle>
          <a:p>
            <a:r>
              <a:rPr lang="en-US" altLang="zh-CN" dirty="0"/>
              <a:t>Intelligence Health and Visual Computing Lab</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EBEBE-A976-4A19-9AD9-5B0000A78971}"/>
              </a:ext>
            </a:extLst>
          </p:cNvPr>
          <p:cNvSpPr>
            <a:spLocks noGrp="1"/>
          </p:cNvSpPr>
          <p:nvPr>
            <p:ph type="title"/>
          </p:nvPr>
        </p:nvSpPr>
        <p:spPr/>
        <p:txBody>
          <a:bodyPr/>
          <a:lstStyle/>
          <a:p>
            <a:pPr algn="ctr"/>
            <a:r>
              <a:rPr lang="en-US" altLang="zh-CN" dirty="0"/>
              <a:t>Edge Feature Preserved Subdivision</a:t>
            </a:r>
            <a:endParaRPr lang="zh-CN" altLang="en-US" dirty="0"/>
          </a:p>
        </p:txBody>
      </p:sp>
      <mc:AlternateContent xmlns:mc="http://schemas.openxmlformats.org/markup-compatibility/2006">
        <mc:Choice xmlns:a14="http://schemas.microsoft.com/office/drawing/2010/main" Requires="a14">
          <p:graphicFrame>
            <p:nvGraphicFramePr>
              <p:cNvPr id="5" name="内容占位符 4">
                <a:extLst>
                  <a:ext uri="{FF2B5EF4-FFF2-40B4-BE49-F238E27FC236}">
                    <a16:creationId xmlns:a16="http://schemas.microsoft.com/office/drawing/2014/main" id="{49B000A9-F69D-4EF2-AA1E-998D93C21E9A}"/>
                  </a:ext>
                </a:extLst>
              </p:cNvPr>
              <p:cNvGraphicFramePr>
                <a:graphicFrameLocks noGrp="1"/>
              </p:cNvGraphicFramePr>
              <p:nvPr>
                <p:ph sz="half" idx="1"/>
                <p:extLst>
                  <p:ext uri="{D42A27DB-BD31-4B8C-83A1-F6EECF244321}">
                    <p14:modId xmlns:p14="http://schemas.microsoft.com/office/powerpoint/2010/main" val="1844617751"/>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p:graphicFrame>
            <p:nvGraphicFramePr>
              <p:cNvPr id="5" name="内容占位符 4">
                <a:extLst>
                  <a:ext uri="{FF2B5EF4-FFF2-40B4-BE49-F238E27FC236}">
                    <a16:creationId xmlns:a16="http://schemas.microsoft.com/office/drawing/2014/main" id="{49B000A9-F69D-4EF2-AA1E-998D93C21E9A}"/>
                  </a:ext>
                </a:extLst>
              </p:cNvPr>
              <p:cNvGraphicFramePr>
                <a:graphicFrameLocks noGrp="1"/>
              </p:cNvGraphicFramePr>
              <p:nvPr>
                <p:ph sz="half" idx="1"/>
                <p:extLst>
                  <p:ext uri="{D42A27DB-BD31-4B8C-83A1-F6EECF244321}">
                    <p14:modId xmlns:p14="http://schemas.microsoft.com/office/powerpoint/2010/main" val="1844617751"/>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8" r:lo="rId4" r:qs="rId5" r:cs="rId6"/>
              </a:graphicData>
            </a:graphic>
          </p:graphicFrame>
        </mc:Fallback>
      </mc:AlternateContent>
      <p:pic>
        <p:nvPicPr>
          <p:cNvPr id="7" name="内容占位符 6">
            <a:extLst>
              <a:ext uri="{FF2B5EF4-FFF2-40B4-BE49-F238E27FC236}">
                <a16:creationId xmlns:a16="http://schemas.microsoft.com/office/drawing/2014/main" id="{40A3C034-94AC-437A-B28C-3A061056E6D5}"/>
              </a:ext>
            </a:extLst>
          </p:cNvPr>
          <p:cNvPicPr>
            <a:picLocks noGrp="1" noChangeAspect="1"/>
          </p:cNvPicPr>
          <p:nvPr>
            <p:ph sz="half" idx="2"/>
          </p:nvPr>
        </p:nvPicPr>
        <p:blipFill>
          <a:blip r:embed="rId9" cstate="print">
            <a:extLst>
              <a:ext uri="{28A0092B-C50C-407E-A947-70E740481C1C}">
                <a14:useLocalDpi xmlns:a14="http://schemas.microsoft.com/office/drawing/2010/main" val="0"/>
              </a:ext>
            </a:extLst>
          </a:blip>
          <a:stretch>
            <a:fillRect/>
          </a:stretch>
        </p:blipFill>
        <p:spPr>
          <a:xfrm>
            <a:off x="6539535" y="1773928"/>
            <a:ext cx="4814265" cy="2160000"/>
          </a:xfrm>
        </p:spPr>
      </p:pic>
      <p:pic>
        <p:nvPicPr>
          <p:cNvPr id="11" name="图片 10">
            <a:extLst>
              <a:ext uri="{FF2B5EF4-FFF2-40B4-BE49-F238E27FC236}">
                <a16:creationId xmlns:a16="http://schemas.microsoft.com/office/drawing/2014/main" id="{9B86371C-2551-4296-9FA6-3341366DEB5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39535" y="4222799"/>
            <a:ext cx="4814264" cy="2160000"/>
          </a:xfrm>
          <a:prstGeom prst="rect">
            <a:avLst/>
          </a:prstGeom>
        </p:spPr>
      </p:pic>
      <p:sp>
        <p:nvSpPr>
          <p:cNvPr id="12" name="文本框 11">
            <a:extLst>
              <a:ext uri="{FF2B5EF4-FFF2-40B4-BE49-F238E27FC236}">
                <a16:creationId xmlns:a16="http://schemas.microsoft.com/office/drawing/2014/main" id="{7142066B-4D27-4B7D-A0BD-D7A7F11EFCD6}"/>
              </a:ext>
            </a:extLst>
          </p:cNvPr>
          <p:cNvSpPr txBox="1"/>
          <p:nvPr>
            <p:custDataLst>
              <p:tags r:id="rId1"/>
            </p:custDataLst>
          </p:nvPr>
        </p:nvSpPr>
        <p:spPr>
          <a:xfrm>
            <a:off x="0" y="6648989"/>
            <a:ext cx="733044" cy="20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normAutofit fontScale="92500" lnSpcReduction="10000"/>
          </a:bodyPr>
          <a:lstStyle>
            <a:lvl1pPr>
              <a:lnSpc>
                <a:spcPct val="90000"/>
              </a:lnSpc>
              <a:defRPr sz="5400">
                <a:solidFill>
                  <a:schemeClr val="accent4"/>
                </a:solidFill>
                <a:latin typeface="+mj-lt"/>
                <a:ea typeface="+mj-ea"/>
                <a:cs typeface="+mj-cs"/>
              </a:defRPr>
            </a:lvl1pPr>
            <a:lvl2pPr>
              <a:lnSpc>
                <a:spcPct val="90000"/>
              </a:lnSpc>
              <a:defRPr sz="4400">
                <a:latin typeface="Calibri Light" pitchFamily="34" charset="0"/>
              </a:defRPr>
            </a:lvl2pPr>
            <a:lvl3pPr>
              <a:lnSpc>
                <a:spcPct val="90000"/>
              </a:lnSpc>
              <a:defRPr sz="4400">
                <a:latin typeface="Calibri Light" pitchFamily="34" charset="0"/>
              </a:defRPr>
            </a:lvl3pPr>
            <a:lvl4pPr>
              <a:lnSpc>
                <a:spcPct val="90000"/>
              </a:lnSpc>
              <a:defRPr sz="4400">
                <a:latin typeface="Calibri Light" pitchFamily="34" charset="0"/>
              </a:defRPr>
            </a:lvl4pPr>
            <a:lvl5pPr>
              <a:lnSpc>
                <a:spcPct val="90000"/>
              </a:lnSpc>
              <a:defRPr sz="4400">
                <a:latin typeface="Calibri Light" pitchFamily="34" charset="0"/>
              </a:defRPr>
            </a:lvl5pPr>
            <a:lvl6pPr marL="457200" fontAlgn="base">
              <a:lnSpc>
                <a:spcPct val="90000"/>
              </a:lnSpc>
              <a:spcBef>
                <a:spcPct val="0"/>
              </a:spcBef>
              <a:spcAft>
                <a:spcPct val="0"/>
              </a:spcAft>
              <a:defRPr sz="4400">
                <a:latin typeface="Calibri Light" pitchFamily="34" charset="0"/>
              </a:defRPr>
            </a:lvl6pPr>
            <a:lvl7pPr marL="914400" fontAlgn="base">
              <a:lnSpc>
                <a:spcPct val="90000"/>
              </a:lnSpc>
              <a:spcBef>
                <a:spcPct val="0"/>
              </a:spcBef>
              <a:spcAft>
                <a:spcPct val="0"/>
              </a:spcAft>
              <a:defRPr sz="4400">
                <a:latin typeface="Calibri Light" pitchFamily="34" charset="0"/>
              </a:defRPr>
            </a:lvl7pPr>
            <a:lvl8pPr marL="1371600" fontAlgn="base">
              <a:lnSpc>
                <a:spcPct val="90000"/>
              </a:lnSpc>
              <a:spcBef>
                <a:spcPct val="0"/>
              </a:spcBef>
              <a:spcAft>
                <a:spcPct val="0"/>
              </a:spcAft>
              <a:defRPr sz="4400">
                <a:latin typeface="Calibri Light" pitchFamily="34" charset="0"/>
              </a:defRPr>
            </a:lvl8pPr>
            <a:lvl9pPr marL="1828800" fontAlgn="base">
              <a:lnSpc>
                <a:spcPct val="90000"/>
              </a:lnSpc>
              <a:spcBef>
                <a:spcPct val="0"/>
              </a:spcBef>
              <a:spcAft>
                <a:spcPct val="0"/>
              </a:spcAft>
              <a:defRPr sz="4400">
                <a:latin typeface="Calibri Light" pitchFamily="34" charset="0"/>
              </a:defRPr>
            </a:lvl9pPr>
          </a:lstStyle>
          <a:p>
            <a:pPr algn="r"/>
            <a:r>
              <a:rPr lang="en-US" altLang="zh-CN" sz="1000" dirty="0"/>
              <a:t>2017 BIBE</a:t>
            </a:r>
          </a:p>
        </p:txBody>
      </p:sp>
    </p:spTree>
    <p:extLst>
      <p:ext uri="{BB962C8B-B14F-4D97-AF65-F5344CB8AC3E}">
        <p14:creationId xmlns:p14="http://schemas.microsoft.com/office/powerpoint/2010/main" val="1387203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2"/>
            </p:custDataLst>
          </p:nvPr>
        </p:nvSpPr>
        <p:spPr/>
        <p:txBody>
          <a:bodyPr/>
          <a:lstStyle/>
          <a:p>
            <a:r>
              <a:rPr lang="en-US" altLang="zh-CN" dirty="0">
                <a:solidFill>
                  <a:schemeClr val="tx1"/>
                </a:solidFill>
              </a:rPr>
              <a:t>Model-dependent Wavelike Noise</a:t>
            </a:r>
          </a:p>
        </p:txBody>
      </p:sp>
      <p:pic>
        <p:nvPicPr>
          <p:cNvPr id="14" name="图片占位符 13" descr="/private/var/mobile/Containers/Data/Application/7D382725-D90F-4ADC-9BCD-A7B9DC505680/tmp/insert_image_tmp_dir/2017-10-24 09:31:47.794000.png2017-10-24 09:31:47.794000"/>
          <p:cNvPicPr>
            <a:picLocks noGrp="1" noChangeAspect="1"/>
          </p:cNvPicPr>
          <p:nvPr>
            <p:ph type="pic" idx="1"/>
            <p:custDataLst>
              <p:tags r:id="rId3"/>
            </p:custDataLst>
          </p:nvPr>
        </p:nvPicPr>
        <p:blipFill>
          <a:blip r:embed="rId8"/>
          <a:srcRect/>
          <a:stretch>
            <a:fillRect/>
          </a:stretch>
        </p:blipFill>
        <p:spPr>
          <a:xfrm>
            <a:off x="5560060" y="452755"/>
            <a:ext cx="5420995" cy="5747385"/>
          </a:xfrm>
        </p:spPr>
      </p:pic>
      <p:sp>
        <p:nvSpPr>
          <p:cNvPr id="2" name="文本占位符 1"/>
          <p:cNvSpPr>
            <a:spLocks noGrp="1"/>
          </p:cNvSpPr>
          <p:nvPr>
            <p:ph type="body" sz="half" idx="2"/>
            <p:custDataLst>
              <p:tags r:id="rId4"/>
            </p:custDataLst>
          </p:nvPr>
        </p:nvSpPr>
        <p:spPr>
          <a:xfrm>
            <a:off x="839788" y="2776867"/>
            <a:ext cx="4193766" cy="1099160"/>
          </a:xfrm>
        </p:spPr>
        <p:txBody>
          <a:bodyPr/>
          <a:lstStyle/>
          <a:p>
            <a:r>
              <a:rPr lang="en-US" altLang="zh-CN" dirty="0"/>
              <a:t>By using the method, an edge and vertex aware result is generated. But the method will generate model-depent wavelike noise on the mesh. </a:t>
            </a:r>
          </a:p>
        </p:txBody>
      </p:sp>
      <p:sp>
        <p:nvSpPr>
          <p:cNvPr id="6" name="文本框 5">
            <a:extLst>
              <a:ext uri="{FF2B5EF4-FFF2-40B4-BE49-F238E27FC236}">
                <a16:creationId xmlns:a16="http://schemas.microsoft.com/office/drawing/2014/main" id="{D63B37DA-250F-4F08-8E64-BF5A995BD620}"/>
              </a:ext>
            </a:extLst>
          </p:cNvPr>
          <p:cNvSpPr txBox="1"/>
          <p:nvPr>
            <p:custDataLst>
              <p:tags r:id="rId5"/>
            </p:custDataLst>
          </p:nvPr>
        </p:nvSpPr>
        <p:spPr>
          <a:xfrm>
            <a:off x="0" y="6648989"/>
            <a:ext cx="733044" cy="20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normAutofit fontScale="92500" lnSpcReduction="10000"/>
          </a:bodyPr>
          <a:lstStyle>
            <a:lvl1pPr>
              <a:lnSpc>
                <a:spcPct val="90000"/>
              </a:lnSpc>
              <a:defRPr sz="5400">
                <a:solidFill>
                  <a:schemeClr val="accent4"/>
                </a:solidFill>
                <a:latin typeface="+mj-lt"/>
                <a:ea typeface="+mj-ea"/>
                <a:cs typeface="+mj-cs"/>
              </a:defRPr>
            </a:lvl1pPr>
            <a:lvl2pPr>
              <a:lnSpc>
                <a:spcPct val="90000"/>
              </a:lnSpc>
              <a:defRPr sz="4400">
                <a:latin typeface="Calibri Light" pitchFamily="34" charset="0"/>
              </a:defRPr>
            </a:lvl2pPr>
            <a:lvl3pPr>
              <a:lnSpc>
                <a:spcPct val="90000"/>
              </a:lnSpc>
              <a:defRPr sz="4400">
                <a:latin typeface="Calibri Light" pitchFamily="34" charset="0"/>
              </a:defRPr>
            </a:lvl3pPr>
            <a:lvl4pPr>
              <a:lnSpc>
                <a:spcPct val="90000"/>
              </a:lnSpc>
              <a:defRPr sz="4400">
                <a:latin typeface="Calibri Light" pitchFamily="34" charset="0"/>
              </a:defRPr>
            </a:lvl4pPr>
            <a:lvl5pPr>
              <a:lnSpc>
                <a:spcPct val="90000"/>
              </a:lnSpc>
              <a:defRPr sz="4400">
                <a:latin typeface="Calibri Light" pitchFamily="34" charset="0"/>
              </a:defRPr>
            </a:lvl5pPr>
            <a:lvl6pPr marL="457200" fontAlgn="base">
              <a:lnSpc>
                <a:spcPct val="90000"/>
              </a:lnSpc>
              <a:spcBef>
                <a:spcPct val="0"/>
              </a:spcBef>
              <a:spcAft>
                <a:spcPct val="0"/>
              </a:spcAft>
              <a:defRPr sz="4400">
                <a:latin typeface="Calibri Light" pitchFamily="34" charset="0"/>
              </a:defRPr>
            </a:lvl6pPr>
            <a:lvl7pPr marL="914400" fontAlgn="base">
              <a:lnSpc>
                <a:spcPct val="90000"/>
              </a:lnSpc>
              <a:spcBef>
                <a:spcPct val="0"/>
              </a:spcBef>
              <a:spcAft>
                <a:spcPct val="0"/>
              </a:spcAft>
              <a:defRPr sz="4400">
                <a:latin typeface="Calibri Light" pitchFamily="34" charset="0"/>
              </a:defRPr>
            </a:lvl7pPr>
            <a:lvl8pPr marL="1371600" fontAlgn="base">
              <a:lnSpc>
                <a:spcPct val="90000"/>
              </a:lnSpc>
              <a:spcBef>
                <a:spcPct val="0"/>
              </a:spcBef>
              <a:spcAft>
                <a:spcPct val="0"/>
              </a:spcAft>
              <a:defRPr sz="4400">
                <a:latin typeface="Calibri Light" pitchFamily="34" charset="0"/>
              </a:defRPr>
            </a:lvl8pPr>
            <a:lvl9pPr marL="1828800" fontAlgn="base">
              <a:lnSpc>
                <a:spcPct val="90000"/>
              </a:lnSpc>
              <a:spcBef>
                <a:spcPct val="0"/>
              </a:spcBef>
              <a:spcAft>
                <a:spcPct val="0"/>
              </a:spcAft>
              <a:defRPr sz="4400">
                <a:latin typeface="Calibri Light" pitchFamily="34" charset="0"/>
              </a:defRPr>
            </a:lvl9pPr>
          </a:lstStyle>
          <a:p>
            <a:pPr algn="r"/>
            <a:r>
              <a:rPr lang="en-US" altLang="zh-CN" sz="1000" dirty="0"/>
              <a:t>2017 BIBE</a:t>
            </a: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2"/>
            </p:custDataLst>
          </p:nvPr>
        </p:nvSpPr>
        <p:spPr/>
        <p:txBody>
          <a:bodyPr/>
          <a:lstStyle/>
          <a:p>
            <a:r>
              <a:rPr lang="en-US" altLang="zh-CN" dirty="0">
                <a:solidFill>
                  <a:schemeClr val="tx1"/>
                </a:solidFill>
              </a:rPr>
              <a:t>Wavelike Noise Elimination</a:t>
            </a:r>
          </a:p>
        </p:txBody>
      </p:sp>
      <p:pic>
        <p:nvPicPr>
          <p:cNvPr id="14" name="图片占位符 13" descr="/private/var/mobile/Containers/Data/Application/7D382725-D90F-4ADC-9BCD-A7B9DC505680/tmp/insert_image_tmp_dir/2017-10-24 09:32:25.420000.png2017-10-24 09:32:25.420000"/>
          <p:cNvPicPr>
            <a:picLocks noGrp="1" noChangeAspect="1"/>
          </p:cNvPicPr>
          <p:nvPr>
            <p:ph type="pic" idx="1"/>
            <p:custDataLst>
              <p:tags r:id="rId3"/>
            </p:custDataLst>
          </p:nvPr>
        </p:nvPicPr>
        <p:blipFill>
          <a:blip r:embed="rId8"/>
          <a:srcRect/>
          <a:stretch>
            <a:fillRect/>
          </a:stretch>
        </p:blipFill>
        <p:spPr>
          <a:xfrm>
            <a:off x="5557521" y="457200"/>
            <a:ext cx="5423535" cy="5750387"/>
          </a:xfrm>
        </p:spPr>
      </p:pic>
      <mc:AlternateContent xmlns:mc="http://schemas.openxmlformats.org/markup-compatibility/2006">
        <mc:Choice xmlns:a14="http://schemas.microsoft.com/office/drawing/2010/main" Requires="a14">
          <p:sp>
            <p:nvSpPr>
              <p:cNvPr id="2" name="文本占位符 1"/>
              <p:cNvSpPr>
                <a:spLocks noGrp="1"/>
              </p:cNvSpPr>
              <p:nvPr>
                <p:ph type="body" sz="half" idx="2"/>
                <p:custDataLst>
                  <p:tags r:id="rId4"/>
                </p:custDataLst>
              </p:nvPr>
            </p:nvSpPr>
            <p:spPr>
              <a:xfrm>
                <a:off x="839788" y="2682605"/>
                <a:ext cx="4193766" cy="3524982"/>
              </a:xfrm>
            </p:spPr>
            <p:txBody>
              <a:bodyPr>
                <a:normAutofit lnSpcReduction="10000"/>
              </a:bodyPr>
              <a:lstStyle/>
              <a:p>
                <a:r>
                  <a:rPr lang="en-US" altLang="zh-CN" dirty="0"/>
                  <a:t>A combination of Edge Feature Preserved Mesh Subdivision and Smooth-based Mesh Subdivision. The noise problem is eliminated. </a:t>
                </a:r>
              </a:p>
              <a:p>
                <a:endParaRPr lang="en-US" altLang="zh-CN" dirty="0"/>
              </a:p>
              <a:p>
                <a:r>
                  <a:rPr lang="en-US" altLang="zh-CN" dirty="0"/>
                  <a:t>Smooth-based Mesh Subdivision has the same algorithm structure. Difference is about the smoothing part.</a:t>
                </a:r>
              </a:p>
              <a:p>
                <a:endParaRPr lang="en-US" altLang="zh-CN" dirty="0"/>
              </a:p>
              <a:p>
                <a:r>
                  <a:rPr lang="en-US" altLang="zh-CN" dirty="0"/>
                  <a:t>Neighbor vertices for smoothing method depends on previous one-ring vertices on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𝑖</m:t>
                        </m:r>
                      </m:sub>
                    </m:sSub>
                  </m:oMath>
                </a14:m>
                <a:r>
                  <a:rPr lang="en-US" altLang="zh-CN" dirty="0"/>
                  <a:t>, but not newly generated vertices on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𝑀</m:t>
                        </m:r>
                      </m:e>
                      <m:sub>
                        <m:r>
                          <a:rPr lang="en-US" altLang="zh-CN" i="1">
                            <a:latin typeface="Cambria Math" panose="02040503050406030204" pitchFamily="18" charset="0"/>
                          </a:rPr>
                          <m:t>𝑖</m:t>
                        </m:r>
                        <m:r>
                          <a:rPr lang="en-US" altLang="zh-CN" b="0" i="1" smtClean="0">
                            <a:latin typeface="Cambria Math" panose="02040503050406030204" pitchFamily="18" charset="0"/>
                          </a:rPr>
                          <m:t>+1</m:t>
                        </m:r>
                      </m:sub>
                    </m:sSub>
                  </m:oMath>
                </a14:m>
                <a:r>
                  <a:rPr lang="en-US" altLang="zh-CN" dirty="0"/>
                  <a:t>.</a:t>
                </a:r>
              </a:p>
            </p:txBody>
          </p:sp>
        </mc:Choice>
        <mc:Fallback>
          <p:sp>
            <p:nvSpPr>
              <p:cNvPr id="2" name="文本占位符 1"/>
              <p:cNvSpPr>
                <a:spLocks noGrp="1" noRot="1" noChangeAspect="1" noMove="1" noResize="1" noEditPoints="1" noAdjustHandles="1" noChangeArrowheads="1" noChangeShapeType="1" noTextEdit="1"/>
              </p:cNvSpPr>
              <p:nvPr>
                <p:ph type="body" sz="half" idx="2"/>
                <p:custDataLst>
                  <p:tags r:id="rId4"/>
                </p:custDataLst>
              </p:nvPr>
            </p:nvSpPr>
            <p:spPr>
              <a:xfrm>
                <a:off x="839788" y="2682605"/>
                <a:ext cx="4193766" cy="3524982"/>
              </a:xfrm>
              <a:blipFill>
                <a:blip r:embed="rId9"/>
                <a:stretch>
                  <a:fillRect l="-1308" t="-2422" r="-2180" b="-865"/>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FE8F6446-FA30-42A5-AF57-DD62F65F9731}"/>
              </a:ext>
            </a:extLst>
          </p:cNvPr>
          <p:cNvSpPr txBox="1"/>
          <p:nvPr>
            <p:custDataLst>
              <p:tags r:id="rId5"/>
            </p:custDataLst>
          </p:nvPr>
        </p:nvSpPr>
        <p:spPr>
          <a:xfrm>
            <a:off x="0" y="6648989"/>
            <a:ext cx="733044" cy="20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normAutofit fontScale="92500" lnSpcReduction="10000"/>
          </a:bodyPr>
          <a:lstStyle>
            <a:lvl1pPr>
              <a:lnSpc>
                <a:spcPct val="90000"/>
              </a:lnSpc>
              <a:defRPr sz="5400">
                <a:solidFill>
                  <a:schemeClr val="accent4"/>
                </a:solidFill>
                <a:latin typeface="+mj-lt"/>
                <a:ea typeface="+mj-ea"/>
                <a:cs typeface="+mj-cs"/>
              </a:defRPr>
            </a:lvl1pPr>
            <a:lvl2pPr>
              <a:lnSpc>
                <a:spcPct val="90000"/>
              </a:lnSpc>
              <a:defRPr sz="4400">
                <a:latin typeface="Calibri Light" pitchFamily="34" charset="0"/>
              </a:defRPr>
            </a:lvl2pPr>
            <a:lvl3pPr>
              <a:lnSpc>
                <a:spcPct val="90000"/>
              </a:lnSpc>
              <a:defRPr sz="4400">
                <a:latin typeface="Calibri Light" pitchFamily="34" charset="0"/>
              </a:defRPr>
            </a:lvl3pPr>
            <a:lvl4pPr>
              <a:lnSpc>
                <a:spcPct val="90000"/>
              </a:lnSpc>
              <a:defRPr sz="4400">
                <a:latin typeface="Calibri Light" pitchFamily="34" charset="0"/>
              </a:defRPr>
            </a:lvl4pPr>
            <a:lvl5pPr>
              <a:lnSpc>
                <a:spcPct val="90000"/>
              </a:lnSpc>
              <a:defRPr sz="4400">
                <a:latin typeface="Calibri Light" pitchFamily="34" charset="0"/>
              </a:defRPr>
            </a:lvl5pPr>
            <a:lvl6pPr marL="457200" fontAlgn="base">
              <a:lnSpc>
                <a:spcPct val="90000"/>
              </a:lnSpc>
              <a:spcBef>
                <a:spcPct val="0"/>
              </a:spcBef>
              <a:spcAft>
                <a:spcPct val="0"/>
              </a:spcAft>
              <a:defRPr sz="4400">
                <a:latin typeface="Calibri Light" pitchFamily="34" charset="0"/>
              </a:defRPr>
            </a:lvl6pPr>
            <a:lvl7pPr marL="914400" fontAlgn="base">
              <a:lnSpc>
                <a:spcPct val="90000"/>
              </a:lnSpc>
              <a:spcBef>
                <a:spcPct val="0"/>
              </a:spcBef>
              <a:spcAft>
                <a:spcPct val="0"/>
              </a:spcAft>
              <a:defRPr sz="4400">
                <a:latin typeface="Calibri Light" pitchFamily="34" charset="0"/>
              </a:defRPr>
            </a:lvl7pPr>
            <a:lvl8pPr marL="1371600" fontAlgn="base">
              <a:lnSpc>
                <a:spcPct val="90000"/>
              </a:lnSpc>
              <a:spcBef>
                <a:spcPct val="0"/>
              </a:spcBef>
              <a:spcAft>
                <a:spcPct val="0"/>
              </a:spcAft>
              <a:defRPr sz="4400">
                <a:latin typeface="Calibri Light" pitchFamily="34" charset="0"/>
              </a:defRPr>
            </a:lvl8pPr>
            <a:lvl9pPr marL="1828800" fontAlgn="base">
              <a:lnSpc>
                <a:spcPct val="90000"/>
              </a:lnSpc>
              <a:spcBef>
                <a:spcPct val="0"/>
              </a:spcBef>
              <a:spcAft>
                <a:spcPct val="0"/>
              </a:spcAft>
              <a:defRPr sz="4400">
                <a:latin typeface="Calibri Light" pitchFamily="34" charset="0"/>
              </a:defRPr>
            </a:lvl9pPr>
          </a:lstStyle>
          <a:p>
            <a:pPr algn="r"/>
            <a:r>
              <a:rPr lang="en-US" altLang="zh-CN" sz="1000" dirty="0"/>
              <a:t>2017 BIBE</a:t>
            </a: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2"/>
            </p:custDataLst>
          </p:nvPr>
        </p:nvSpPr>
        <p:spPr/>
        <p:txBody>
          <a:bodyPr/>
          <a:lstStyle/>
          <a:p>
            <a:r>
              <a:rPr lang="en-US" altLang="zh-CN" dirty="0">
                <a:solidFill>
                  <a:schemeClr val="tx1"/>
                </a:solidFill>
              </a:rPr>
              <a:t>Imbalanced Keypoint Detection</a:t>
            </a:r>
          </a:p>
        </p:txBody>
      </p:sp>
      <p:pic>
        <p:nvPicPr>
          <p:cNvPr id="14" name="图片占位符 13" descr="/private/var/mobile/Containers/Data/Application/7D382725-D90F-4ADC-9BCD-A7B9DC505680/tmp/insert_image_tmp_dir/2017-10-24 09:39:00.142000.png2017-10-24 09:39:00.142000"/>
          <p:cNvPicPr>
            <a:picLocks noGrp="1" noChangeAspect="1"/>
          </p:cNvPicPr>
          <p:nvPr>
            <p:ph type="pic" idx="1"/>
            <p:custDataLst>
              <p:tags r:id="rId3"/>
            </p:custDataLst>
          </p:nvPr>
        </p:nvPicPr>
        <p:blipFill>
          <a:blip r:embed="rId8"/>
          <a:srcRect/>
          <a:stretch>
            <a:fillRect/>
          </a:stretch>
        </p:blipFill>
        <p:spPr>
          <a:xfrm>
            <a:off x="5391504" y="617399"/>
            <a:ext cx="2879371" cy="2880000"/>
          </a:xfrm>
        </p:spPr>
      </p:pic>
      <p:sp>
        <p:nvSpPr>
          <p:cNvPr id="2" name="文本占位符 1"/>
          <p:cNvSpPr>
            <a:spLocks noGrp="1"/>
          </p:cNvSpPr>
          <p:nvPr>
            <p:ph type="body" sz="half" idx="2"/>
            <p:custDataLst>
              <p:tags r:id="rId4"/>
            </p:custDataLst>
          </p:nvPr>
        </p:nvSpPr>
        <p:spPr>
          <a:xfrm>
            <a:off x="839788" y="3123184"/>
            <a:ext cx="4193766" cy="1649234"/>
          </a:xfrm>
        </p:spPr>
        <p:txBody>
          <a:bodyPr>
            <a:normAutofit/>
          </a:bodyPr>
          <a:lstStyle/>
          <a:p>
            <a:r>
              <a:rPr lang="en-US" altLang="zh-CN" dirty="0"/>
              <a:t>We propose a geometric feature-based vertex operator, which is a three-dimensional implementation of key-points detection, to pick up imbalanced keypoints. </a:t>
            </a:r>
          </a:p>
        </p:txBody>
      </p:sp>
      <p:pic>
        <p:nvPicPr>
          <p:cNvPr id="3" name="图片 2" descr="2017-10-24 09:39:26.824000"/>
          <p:cNvPicPr>
            <a:picLocks noChangeAspect="1"/>
          </p:cNvPicPr>
          <p:nvPr/>
        </p:nvPicPr>
        <p:blipFill>
          <a:blip r:embed="rId9"/>
          <a:stretch>
            <a:fillRect/>
          </a:stretch>
        </p:blipFill>
        <p:spPr>
          <a:xfrm>
            <a:off x="8267425" y="617399"/>
            <a:ext cx="2880000" cy="2880000"/>
          </a:xfrm>
          <a:prstGeom prst="rect">
            <a:avLst/>
          </a:prstGeom>
        </p:spPr>
      </p:pic>
      <p:pic>
        <p:nvPicPr>
          <p:cNvPr id="4" name="图片 3" descr="2017-10-24 09:39:57.930000"/>
          <p:cNvPicPr>
            <a:picLocks noChangeAspect="1"/>
          </p:cNvPicPr>
          <p:nvPr/>
        </p:nvPicPr>
        <p:blipFill>
          <a:blip r:embed="rId10"/>
          <a:stretch>
            <a:fillRect/>
          </a:stretch>
        </p:blipFill>
        <p:spPr>
          <a:xfrm>
            <a:off x="5387425" y="3497399"/>
            <a:ext cx="2880000" cy="2880000"/>
          </a:xfrm>
          <a:prstGeom prst="rect">
            <a:avLst/>
          </a:prstGeom>
        </p:spPr>
      </p:pic>
      <p:pic>
        <p:nvPicPr>
          <p:cNvPr id="6" name="图片 5" descr="2017-10-24 09:40:29.289000"/>
          <p:cNvPicPr>
            <a:picLocks noChangeAspect="1"/>
          </p:cNvPicPr>
          <p:nvPr/>
        </p:nvPicPr>
        <p:blipFill>
          <a:blip r:embed="rId11"/>
          <a:stretch>
            <a:fillRect/>
          </a:stretch>
        </p:blipFill>
        <p:spPr>
          <a:xfrm>
            <a:off x="8274325" y="3497399"/>
            <a:ext cx="2880000" cy="2880000"/>
          </a:xfrm>
          <a:prstGeom prst="rect">
            <a:avLst/>
          </a:prstGeom>
        </p:spPr>
      </p:pic>
      <p:sp>
        <p:nvSpPr>
          <p:cNvPr id="8" name="文本框 7">
            <a:extLst>
              <a:ext uri="{FF2B5EF4-FFF2-40B4-BE49-F238E27FC236}">
                <a16:creationId xmlns:a16="http://schemas.microsoft.com/office/drawing/2014/main" id="{05D3213A-C4D1-47AE-91AC-63EF6238FA82}"/>
              </a:ext>
            </a:extLst>
          </p:cNvPr>
          <p:cNvSpPr txBox="1"/>
          <p:nvPr>
            <p:custDataLst>
              <p:tags r:id="rId5"/>
            </p:custDataLst>
          </p:nvPr>
        </p:nvSpPr>
        <p:spPr>
          <a:xfrm>
            <a:off x="0" y="6648989"/>
            <a:ext cx="733044" cy="20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normAutofit fontScale="92500" lnSpcReduction="10000"/>
          </a:bodyPr>
          <a:lstStyle>
            <a:lvl1pPr>
              <a:lnSpc>
                <a:spcPct val="90000"/>
              </a:lnSpc>
              <a:defRPr sz="5400">
                <a:solidFill>
                  <a:schemeClr val="accent4"/>
                </a:solidFill>
                <a:latin typeface="+mj-lt"/>
                <a:ea typeface="+mj-ea"/>
                <a:cs typeface="+mj-cs"/>
              </a:defRPr>
            </a:lvl1pPr>
            <a:lvl2pPr>
              <a:lnSpc>
                <a:spcPct val="90000"/>
              </a:lnSpc>
              <a:defRPr sz="4400">
                <a:latin typeface="Calibri Light" pitchFamily="34" charset="0"/>
              </a:defRPr>
            </a:lvl2pPr>
            <a:lvl3pPr>
              <a:lnSpc>
                <a:spcPct val="90000"/>
              </a:lnSpc>
              <a:defRPr sz="4400">
                <a:latin typeface="Calibri Light" pitchFamily="34" charset="0"/>
              </a:defRPr>
            </a:lvl3pPr>
            <a:lvl4pPr>
              <a:lnSpc>
                <a:spcPct val="90000"/>
              </a:lnSpc>
              <a:defRPr sz="4400">
                <a:latin typeface="Calibri Light" pitchFamily="34" charset="0"/>
              </a:defRPr>
            </a:lvl4pPr>
            <a:lvl5pPr>
              <a:lnSpc>
                <a:spcPct val="90000"/>
              </a:lnSpc>
              <a:defRPr sz="4400">
                <a:latin typeface="Calibri Light" pitchFamily="34" charset="0"/>
              </a:defRPr>
            </a:lvl5pPr>
            <a:lvl6pPr marL="457200" fontAlgn="base">
              <a:lnSpc>
                <a:spcPct val="90000"/>
              </a:lnSpc>
              <a:spcBef>
                <a:spcPct val="0"/>
              </a:spcBef>
              <a:spcAft>
                <a:spcPct val="0"/>
              </a:spcAft>
              <a:defRPr sz="4400">
                <a:latin typeface="Calibri Light" pitchFamily="34" charset="0"/>
              </a:defRPr>
            </a:lvl6pPr>
            <a:lvl7pPr marL="914400" fontAlgn="base">
              <a:lnSpc>
                <a:spcPct val="90000"/>
              </a:lnSpc>
              <a:spcBef>
                <a:spcPct val="0"/>
              </a:spcBef>
              <a:spcAft>
                <a:spcPct val="0"/>
              </a:spcAft>
              <a:defRPr sz="4400">
                <a:latin typeface="Calibri Light" pitchFamily="34" charset="0"/>
              </a:defRPr>
            </a:lvl7pPr>
            <a:lvl8pPr marL="1371600" fontAlgn="base">
              <a:lnSpc>
                <a:spcPct val="90000"/>
              </a:lnSpc>
              <a:spcBef>
                <a:spcPct val="0"/>
              </a:spcBef>
              <a:spcAft>
                <a:spcPct val="0"/>
              </a:spcAft>
              <a:defRPr sz="4400">
                <a:latin typeface="Calibri Light" pitchFamily="34" charset="0"/>
              </a:defRPr>
            </a:lvl8pPr>
            <a:lvl9pPr marL="1828800" fontAlgn="base">
              <a:lnSpc>
                <a:spcPct val="90000"/>
              </a:lnSpc>
              <a:spcBef>
                <a:spcPct val="0"/>
              </a:spcBef>
              <a:spcAft>
                <a:spcPct val="0"/>
              </a:spcAft>
              <a:defRPr sz="4400">
                <a:latin typeface="Calibri Light" pitchFamily="34" charset="0"/>
              </a:defRPr>
            </a:lvl9pPr>
          </a:lstStyle>
          <a:p>
            <a:pPr algn="r"/>
            <a:r>
              <a:rPr lang="en-US" altLang="zh-CN" sz="1000" dirty="0"/>
              <a:t>2017 BIBE</a:t>
            </a: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C722A1-DA21-46C1-AF92-2BBA213AFD58}"/>
              </a:ext>
            </a:extLst>
          </p:cNvPr>
          <p:cNvSpPr>
            <a:spLocks noGrp="1"/>
          </p:cNvSpPr>
          <p:nvPr>
            <p:ph type="title"/>
          </p:nvPr>
        </p:nvSpPr>
        <p:spPr>
          <a:xfrm>
            <a:off x="839788" y="457200"/>
            <a:ext cx="4193766" cy="1600200"/>
          </a:xfrm>
        </p:spPr>
        <p:txBody>
          <a:bodyPr/>
          <a:lstStyle/>
          <a:p>
            <a:r>
              <a:rPr lang="en-US" altLang="zh-CN" dirty="0"/>
              <a:t>Basic Idea of Keypoint Detection</a:t>
            </a:r>
            <a:endParaRPr lang="zh-CN" altLang="en-US" dirty="0"/>
          </a:p>
        </p:txBody>
      </p:sp>
      <p:sp>
        <p:nvSpPr>
          <p:cNvPr id="4" name="文本占位符 3">
            <a:extLst>
              <a:ext uri="{FF2B5EF4-FFF2-40B4-BE49-F238E27FC236}">
                <a16:creationId xmlns:a16="http://schemas.microsoft.com/office/drawing/2014/main" id="{C8F3390A-AA10-4CB6-8E33-1CA98B4EFCC4}"/>
              </a:ext>
            </a:extLst>
          </p:cNvPr>
          <p:cNvSpPr>
            <a:spLocks noGrp="1"/>
          </p:cNvSpPr>
          <p:nvPr>
            <p:ph type="body" sz="half" idx="2"/>
          </p:nvPr>
        </p:nvSpPr>
        <p:spPr>
          <a:xfrm>
            <a:off x="839788" y="2178893"/>
            <a:ext cx="4193766" cy="3695814"/>
          </a:xfrm>
        </p:spPr>
        <p:txBody>
          <a:bodyPr>
            <a:normAutofit/>
          </a:bodyPr>
          <a:lstStyle/>
          <a:p>
            <a:r>
              <a:rPr lang="en-US" altLang="zh-CN" dirty="0"/>
              <a:t>Basic idea is using normal vectors around the vertex as an identification, using sort and threshold to define if the vertex is a keypoint or not.</a:t>
            </a:r>
          </a:p>
          <a:p>
            <a:endParaRPr lang="en-US" altLang="zh-CN" dirty="0"/>
          </a:p>
          <a:p>
            <a:r>
              <a:rPr lang="en-US" altLang="zh-CN" dirty="0"/>
              <a:t>After projecting face normals around any vertex on its tangent plane, arrows (suppose 8) are sorted in terms of their magnitudes. </a:t>
            </a:r>
          </a:p>
          <a:p>
            <a:endParaRPr lang="en-US" altLang="zh-CN" dirty="0"/>
          </a:p>
          <a:p>
            <a:r>
              <a:rPr lang="en-US" altLang="zh-CN" dirty="0"/>
              <a:t>According to the index, a vertex can be classified into balanced point or not.</a:t>
            </a:r>
            <a:endParaRPr lang="zh-CN" altLang="en-US" dirty="0"/>
          </a:p>
        </p:txBody>
      </p:sp>
      <p:pic>
        <p:nvPicPr>
          <p:cNvPr id="10" name="图片 9">
            <a:extLst>
              <a:ext uri="{FF2B5EF4-FFF2-40B4-BE49-F238E27FC236}">
                <a16:creationId xmlns:a16="http://schemas.microsoft.com/office/drawing/2014/main" id="{946947C7-B970-4350-B6F4-BB8DA2DBC7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0828" y="2178892"/>
            <a:ext cx="6458940" cy="2897911"/>
          </a:xfrm>
          <a:prstGeom prst="rect">
            <a:avLst/>
          </a:prstGeom>
        </p:spPr>
      </p:pic>
      <p:sp>
        <p:nvSpPr>
          <p:cNvPr id="11" name="文本框 10">
            <a:extLst>
              <a:ext uri="{FF2B5EF4-FFF2-40B4-BE49-F238E27FC236}">
                <a16:creationId xmlns:a16="http://schemas.microsoft.com/office/drawing/2014/main" id="{13A7B0CC-383C-4551-A76C-7ECA45FC4595}"/>
              </a:ext>
            </a:extLst>
          </p:cNvPr>
          <p:cNvSpPr txBox="1"/>
          <p:nvPr>
            <p:custDataLst>
              <p:tags r:id="rId1"/>
            </p:custDataLst>
          </p:nvPr>
        </p:nvSpPr>
        <p:spPr>
          <a:xfrm>
            <a:off x="0" y="6648989"/>
            <a:ext cx="733044" cy="20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normAutofit fontScale="92500" lnSpcReduction="10000"/>
          </a:bodyPr>
          <a:lstStyle>
            <a:lvl1pPr>
              <a:lnSpc>
                <a:spcPct val="90000"/>
              </a:lnSpc>
              <a:defRPr sz="5400">
                <a:solidFill>
                  <a:schemeClr val="accent4"/>
                </a:solidFill>
                <a:latin typeface="+mj-lt"/>
                <a:ea typeface="+mj-ea"/>
                <a:cs typeface="+mj-cs"/>
              </a:defRPr>
            </a:lvl1pPr>
            <a:lvl2pPr>
              <a:lnSpc>
                <a:spcPct val="90000"/>
              </a:lnSpc>
              <a:defRPr sz="4400">
                <a:latin typeface="Calibri Light" pitchFamily="34" charset="0"/>
              </a:defRPr>
            </a:lvl2pPr>
            <a:lvl3pPr>
              <a:lnSpc>
                <a:spcPct val="90000"/>
              </a:lnSpc>
              <a:defRPr sz="4400">
                <a:latin typeface="Calibri Light" pitchFamily="34" charset="0"/>
              </a:defRPr>
            </a:lvl3pPr>
            <a:lvl4pPr>
              <a:lnSpc>
                <a:spcPct val="90000"/>
              </a:lnSpc>
              <a:defRPr sz="4400">
                <a:latin typeface="Calibri Light" pitchFamily="34" charset="0"/>
              </a:defRPr>
            </a:lvl4pPr>
            <a:lvl5pPr>
              <a:lnSpc>
                <a:spcPct val="90000"/>
              </a:lnSpc>
              <a:defRPr sz="4400">
                <a:latin typeface="Calibri Light" pitchFamily="34" charset="0"/>
              </a:defRPr>
            </a:lvl5pPr>
            <a:lvl6pPr marL="457200" fontAlgn="base">
              <a:lnSpc>
                <a:spcPct val="90000"/>
              </a:lnSpc>
              <a:spcBef>
                <a:spcPct val="0"/>
              </a:spcBef>
              <a:spcAft>
                <a:spcPct val="0"/>
              </a:spcAft>
              <a:defRPr sz="4400">
                <a:latin typeface="Calibri Light" pitchFamily="34" charset="0"/>
              </a:defRPr>
            </a:lvl6pPr>
            <a:lvl7pPr marL="914400" fontAlgn="base">
              <a:lnSpc>
                <a:spcPct val="90000"/>
              </a:lnSpc>
              <a:spcBef>
                <a:spcPct val="0"/>
              </a:spcBef>
              <a:spcAft>
                <a:spcPct val="0"/>
              </a:spcAft>
              <a:defRPr sz="4400">
                <a:latin typeface="Calibri Light" pitchFamily="34" charset="0"/>
              </a:defRPr>
            </a:lvl7pPr>
            <a:lvl8pPr marL="1371600" fontAlgn="base">
              <a:lnSpc>
                <a:spcPct val="90000"/>
              </a:lnSpc>
              <a:spcBef>
                <a:spcPct val="0"/>
              </a:spcBef>
              <a:spcAft>
                <a:spcPct val="0"/>
              </a:spcAft>
              <a:defRPr sz="4400">
                <a:latin typeface="Calibri Light" pitchFamily="34" charset="0"/>
              </a:defRPr>
            </a:lvl8pPr>
            <a:lvl9pPr marL="1828800" fontAlgn="base">
              <a:lnSpc>
                <a:spcPct val="90000"/>
              </a:lnSpc>
              <a:spcBef>
                <a:spcPct val="0"/>
              </a:spcBef>
              <a:spcAft>
                <a:spcPct val="0"/>
              </a:spcAft>
              <a:defRPr sz="4400">
                <a:latin typeface="Calibri Light" pitchFamily="34" charset="0"/>
              </a:defRPr>
            </a:lvl9pPr>
          </a:lstStyle>
          <a:p>
            <a:pPr algn="r"/>
            <a:r>
              <a:rPr lang="en-US" altLang="zh-CN" sz="1000" dirty="0"/>
              <a:t>2017 BIBE</a:t>
            </a:r>
          </a:p>
        </p:txBody>
      </p:sp>
    </p:spTree>
    <p:extLst>
      <p:ext uri="{BB962C8B-B14F-4D97-AF65-F5344CB8AC3E}">
        <p14:creationId xmlns:p14="http://schemas.microsoft.com/office/powerpoint/2010/main" val="41882473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2"/>
            </p:custDataLst>
          </p:nvPr>
        </p:nvSpPr>
        <p:spPr/>
        <p:txBody>
          <a:bodyPr/>
          <a:lstStyle/>
          <a:p>
            <a:r>
              <a:rPr lang="en-US" altLang="zh-CN" dirty="0">
                <a:solidFill>
                  <a:schemeClr val="tx1"/>
                </a:solidFill>
              </a:rPr>
              <a:t>Feature Preserved Mesh Subdivision Framework</a:t>
            </a:r>
          </a:p>
        </p:txBody>
      </p:sp>
      <p:pic>
        <p:nvPicPr>
          <p:cNvPr id="14" name="图片占位符 13" descr="/private/var/mobile/Containers/Data/Application/7D382725-D90F-4ADC-9BCD-A7B9DC505680/tmp/insert_image_tmp_dir/2017-10-24 10:30:17.434000.png2017-10-24 10:30:17.434000"/>
          <p:cNvPicPr>
            <a:picLocks noGrp="1" noChangeAspect="1"/>
          </p:cNvPicPr>
          <p:nvPr>
            <p:ph type="pic" idx="1"/>
            <p:custDataLst>
              <p:tags r:id="rId3"/>
            </p:custDataLst>
          </p:nvPr>
        </p:nvPicPr>
        <p:blipFill>
          <a:blip r:embed="rId8"/>
          <a:srcRect/>
          <a:stretch>
            <a:fillRect/>
          </a:stretch>
        </p:blipFill>
        <p:spPr>
          <a:xfrm>
            <a:off x="5560060" y="452755"/>
            <a:ext cx="5420995" cy="5747385"/>
          </a:xfrm>
        </p:spPr>
      </p:pic>
      <p:sp>
        <p:nvSpPr>
          <p:cNvPr id="2" name="文本占位符 1"/>
          <p:cNvSpPr>
            <a:spLocks noGrp="1"/>
          </p:cNvSpPr>
          <p:nvPr>
            <p:ph type="body" sz="half" idx="2"/>
            <p:custDataLst>
              <p:tags r:id="rId4"/>
            </p:custDataLst>
          </p:nvPr>
        </p:nvSpPr>
        <p:spPr>
          <a:xfrm>
            <a:off x="839788" y="2370550"/>
            <a:ext cx="4193766" cy="3153428"/>
          </a:xfrm>
        </p:spPr>
        <p:txBody>
          <a:bodyPr>
            <a:normAutofit/>
          </a:bodyPr>
          <a:lstStyle/>
          <a:p>
            <a:r>
              <a:rPr lang="en-US" altLang="zh-CN" dirty="0"/>
              <a:t>The big picture of our framework is using detected points to guide subdivision procedures.</a:t>
            </a:r>
          </a:p>
          <a:p>
            <a:endParaRPr lang="en-US" altLang="zh-CN" dirty="0"/>
          </a:p>
          <a:p>
            <a:r>
              <a:rPr lang="en-US" altLang="zh-CN" dirty="0"/>
              <a:t>Based on imbalanced keypoint detection, all the vertices are classified into two categories and keypoints are distributed mainly at the boundaries and detailed parts, which should be remained after subdivision but slightly adjusted with its neighbors. </a:t>
            </a:r>
          </a:p>
        </p:txBody>
      </p:sp>
      <p:sp>
        <p:nvSpPr>
          <p:cNvPr id="6" name="文本框 5">
            <a:extLst>
              <a:ext uri="{FF2B5EF4-FFF2-40B4-BE49-F238E27FC236}">
                <a16:creationId xmlns:a16="http://schemas.microsoft.com/office/drawing/2014/main" id="{C1676173-5080-4DA1-930B-F9520E14789A}"/>
              </a:ext>
            </a:extLst>
          </p:cNvPr>
          <p:cNvSpPr txBox="1"/>
          <p:nvPr>
            <p:custDataLst>
              <p:tags r:id="rId5"/>
            </p:custDataLst>
          </p:nvPr>
        </p:nvSpPr>
        <p:spPr>
          <a:xfrm>
            <a:off x="0" y="6648989"/>
            <a:ext cx="733044" cy="20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normAutofit fontScale="92500" lnSpcReduction="10000"/>
          </a:bodyPr>
          <a:lstStyle>
            <a:lvl1pPr>
              <a:lnSpc>
                <a:spcPct val="90000"/>
              </a:lnSpc>
              <a:defRPr sz="5400">
                <a:solidFill>
                  <a:schemeClr val="accent4"/>
                </a:solidFill>
                <a:latin typeface="+mj-lt"/>
                <a:ea typeface="+mj-ea"/>
                <a:cs typeface="+mj-cs"/>
              </a:defRPr>
            </a:lvl1pPr>
            <a:lvl2pPr>
              <a:lnSpc>
                <a:spcPct val="90000"/>
              </a:lnSpc>
              <a:defRPr sz="4400">
                <a:latin typeface="Calibri Light" pitchFamily="34" charset="0"/>
              </a:defRPr>
            </a:lvl2pPr>
            <a:lvl3pPr>
              <a:lnSpc>
                <a:spcPct val="90000"/>
              </a:lnSpc>
              <a:defRPr sz="4400">
                <a:latin typeface="Calibri Light" pitchFamily="34" charset="0"/>
              </a:defRPr>
            </a:lvl3pPr>
            <a:lvl4pPr>
              <a:lnSpc>
                <a:spcPct val="90000"/>
              </a:lnSpc>
              <a:defRPr sz="4400">
                <a:latin typeface="Calibri Light" pitchFamily="34" charset="0"/>
              </a:defRPr>
            </a:lvl4pPr>
            <a:lvl5pPr>
              <a:lnSpc>
                <a:spcPct val="90000"/>
              </a:lnSpc>
              <a:defRPr sz="4400">
                <a:latin typeface="Calibri Light" pitchFamily="34" charset="0"/>
              </a:defRPr>
            </a:lvl5pPr>
            <a:lvl6pPr marL="457200" fontAlgn="base">
              <a:lnSpc>
                <a:spcPct val="90000"/>
              </a:lnSpc>
              <a:spcBef>
                <a:spcPct val="0"/>
              </a:spcBef>
              <a:spcAft>
                <a:spcPct val="0"/>
              </a:spcAft>
              <a:defRPr sz="4400">
                <a:latin typeface="Calibri Light" pitchFamily="34" charset="0"/>
              </a:defRPr>
            </a:lvl6pPr>
            <a:lvl7pPr marL="914400" fontAlgn="base">
              <a:lnSpc>
                <a:spcPct val="90000"/>
              </a:lnSpc>
              <a:spcBef>
                <a:spcPct val="0"/>
              </a:spcBef>
              <a:spcAft>
                <a:spcPct val="0"/>
              </a:spcAft>
              <a:defRPr sz="4400">
                <a:latin typeface="Calibri Light" pitchFamily="34" charset="0"/>
              </a:defRPr>
            </a:lvl7pPr>
            <a:lvl8pPr marL="1371600" fontAlgn="base">
              <a:lnSpc>
                <a:spcPct val="90000"/>
              </a:lnSpc>
              <a:spcBef>
                <a:spcPct val="0"/>
              </a:spcBef>
              <a:spcAft>
                <a:spcPct val="0"/>
              </a:spcAft>
              <a:defRPr sz="4400">
                <a:latin typeface="Calibri Light" pitchFamily="34" charset="0"/>
              </a:defRPr>
            </a:lvl8pPr>
            <a:lvl9pPr marL="1828800" fontAlgn="base">
              <a:lnSpc>
                <a:spcPct val="90000"/>
              </a:lnSpc>
              <a:spcBef>
                <a:spcPct val="0"/>
              </a:spcBef>
              <a:spcAft>
                <a:spcPct val="0"/>
              </a:spcAft>
              <a:defRPr sz="4400">
                <a:latin typeface="Calibri Light" pitchFamily="34" charset="0"/>
              </a:defRPr>
            </a:lvl9pPr>
          </a:lstStyle>
          <a:p>
            <a:pPr algn="r"/>
            <a:r>
              <a:rPr lang="en-US" altLang="zh-CN" sz="1000" dirty="0"/>
              <a:t>2017 BIBE</a:t>
            </a: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en-US" altLang="zh-CN" dirty="0"/>
              <a:t>Biomedical Utilities</a:t>
            </a:r>
          </a:p>
        </p:txBody>
      </p:sp>
      <p:sp>
        <p:nvSpPr>
          <p:cNvPr id="3" name="文本占位符 2"/>
          <p:cNvSpPr>
            <a:spLocks noGrp="1"/>
          </p:cNvSpPr>
          <p:nvPr>
            <p:ph type="body" idx="1"/>
            <p:custDataLst>
              <p:tags r:id="rId3"/>
            </p:custDataLst>
          </p:nvPr>
        </p:nvSpPr>
        <p:spPr/>
        <p:txBody>
          <a:bodyPr/>
          <a:lstStyle/>
          <a:p>
            <a:r>
              <a:rPr lang="en-US" altLang="zh-CN" dirty="0"/>
              <a:t>For biomedical meshes</a:t>
            </a:r>
            <a:endParaRPr lang="zh-CN" altLang="en-US" dirty="0"/>
          </a:p>
        </p:txBody>
      </p:sp>
      <p:sp>
        <p:nvSpPr>
          <p:cNvPr id="4" name="文本框 3">
            <a:extLst>
              <a:ext uri="{FF2B5EF4-FFF2-40B4-BE49-F238E27FC236}">
                <a16:creationId xmlns:a16="http://schemas.microsoft.com/office/drawing/2014/main" id="{52E620C2-D750-4176-B1AC-C33576ECD756}"/>
              </a:ext>
            </a:extLst>
          </p:cNvPr>
          <p:cNvSpPr txBox="1"/>
          <p:nvPr>
            <p:custDataLst>
              <p:tags r:id="rId4"/>
            </p:custDataLst>
          </p:nvPr>
        </p:nvSpPr>
        <p:spPr>
          <a:xfrm>
            <a:off x="0" y="6648989"/>
            <a:ext cx="733044" cy="20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normAutofit fontScale="92500" lnSpcReduction="10000"/>
          </a:bodyPr>
          <a:lstStyle>
            <a:lvl1pPr>
              <a:lnSpc>
                <a:spcPct val="90000"/>
              </a:lnSpc>
              <a:defRPr sz="5400">
                <a:solidFill>
                  <a:schemeClr val="accent4"/>
                </a:solidFill>
                <a:latin typeface="+mj-lt"/>
                <a:ea typeface="+mj-ea"/>
                <a:cs typeface="+mj-cs"/>
              </a:defRPr>
            </a:lvl1pPr>
            <a:lvl2pPr>
              <a:lnSpc>
                <a:spcPct val="90000"/>
              </a:lnSpc>
              <a:defRPr sz="4400">
                <a:latin typeface="Calibri Light" pitchFamily="34" charset="0"/>
              </a:defRPr>
            </a:lvl2pPr>
            <a:lvl3pPr>
              <a:lnSpc>
                <a:spcPct val="90000"/>
              </a:lnSpc>
              <a:defRPr sz="4400">
                <a:latin typeface="Calibri Light" pitchFamily="34" charset="0"/>
              </a:defRPr>
            </a:lvl3pPr>
            <a:lvl4pPr>
              <a:lnSpc>
                <a:spcPct val="90000"/>
              </a:lnSpc>
              <a:defRPr sz="4400">
                <a:latin typeface="Calibri Light" pitchFamily="34" charset="0"/>
              </a:defRPr>
            </a:lvl4pPr>
            <a:lvl5pPr>
              <a:lnSpc>
                <a:spcPct val="90000"/>
              </a:lnSpc>
              <a:defRPr sz="4400">
                <a:latin typeface="Calibri Light" pitchFamily="34" charset="0"/>
              </a:defRPr>
            </a:lvl5pPr>
            <a:lvl6pPr marL="457200" fontAlgn="base">
              <a:lnSpc>
                <a:spcPct val="90000"/>
              </a:lnSpc>
              <a:spcBef>
                <a:spcPct val="0"/>
              </a:spcBef>
              <a:spcAft>
                <a:spcPct val="0"/>
              </a:spcAft>
              <a:defRPr sz="4400">
                <a:latin typeface="Calibri Light" pitchFamily="34" charset="0"/>
              </a:defRPr>
            </a:lvl6pPr>
            <a:lvl7pPr marL="914400" fontAlgn="base">
              <a:lnSpc>
                <a:spcPct val="90000"/>
              </a:lnSpc>
              <a:spcBef>
                <a:spcPct val="0"/>
              </a:spcBef>
              <a:spcAft>
                <a:spcPct val="0"/>
              </a:spcAft>
              <a:defRPr sz="4400">
                <a:latin typeface="Calibri Light" pitchFamily="34" charset="0"/>
              </a:defRPr>
            </a:lvl7pPr>
            <a:lvl8pPr marL="1371600" fontAlgn="base">
              <a:lnSpc>
                <a:spcPct val="90000"/>
              </a:lnSpc>
              <a:spcBef>
                <a:spcPct val="0"/>
              </a:spcBef>
              <a:spcAft>
                <a:spcPct val="0"/>
              </a:spcAft>
              <a:defRPr sz="4400">
                <a:latin typeface="Calibri Light" pitchFamily="34" charset="0"/>
              </a:defRPr>
            </a:lvl8pPr>
            <a:lvl9pPr marL="1828800" fontAlgn="base">
              <a:lnSpc>
                <a:spcPct val="90000"/>
              </a:lnSpc>
              <a:spcBef>
                <a:spcPct val="0"/>
              </a:spcBef>
              <a:spcAft>
                <a:spcPct val="0"/>
              </a:spcAft>
              <a:defRPr sz="4400">
                <a:latin typeface="Calibri Light" pitchFamily="34" charset="0"/>
              </a:defRPr>
            </a:lvl9pPr>
          </a:lstStyle>
          <a:p>
            <a:pPr algn="r"/>
            <a:r>
              <a:rPr lang="en-US" altLang="zh-CN" sz="1000" dirty="0"/>
              <a:t>2017 BIBE</a:t>
            </a: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C3DE128-F881-4C90-BA82-B7B2B57F3541}"/>
              </a:ext>
            </a:extLst>
          </p:cNvPr>
          <p:cNvSpPr>
            <a:spLocks noGrp="1"/>
          </p:cNvSpPr>
          <p:nvPr>
            <p:ph type="title"/>
          </p:nvPr>
        </p:nvSpPr>
        <p:spPr/>
        <p:txBody>
          <a:bodyPr/>
          <a:lstStyle/>
          <a:p>
            <a:pPr algn="ctr"/>
            <a:r>
              <a:rPr lang="en-US" altLang="zh-CN" dirty="0"/>
              <a:t>Subdivision Comparison on Phalangeal</a:t>
            </a:r>
            <a:r>
              <a:rPr lang="en-US" altLang="zh-CN" dirty="0">
                <a:solidFill>
                  <a:schemeClr val="tx2"/>
                </a:solidFill>
              </a:rPr>
              <a:t> </a:t>
            </a:r>
            <a:endParaRPr lang="zh-CN" altLang="en-US" dirty="0"/>
          </a:p>
        </p:txBody>
      </p:sp>
      <p:pic>
        <p:nvPicPr>
          <p:cNvPr id="3" name="内容占位符 2">
            <a:extLst>
              <a:ext uri="{FF2B5EF4-FFF2-40B4-BE49-F238E27FC236}">
                <a16:creationId xmlns:a16="http://schemas.microsoft.com/office/drawing/2014/main" id="{5F31FB3F-FFE1-4FCF-86D7-2DAB071D2DB3}"/>
              </a:ext>
            </a:extLst>
          </p:cNvPr>
          <p:cNvPicPr>
            <a:picLocks noGrp="1" noChangeAspect="1"/>
          </p:cNvPicPr>
          <p:nvPr>
            <p:ph idx="1"/>
          </p:nvPr>
        </p:nvPicPr>
        <p:blipFill>
          <a:blip r:embed="rId6" cstate="print">
            <a:extLst>
              <a:ext uri="{28A0092B-C50C-407E-A947-70E740481C1C}">
                <a14:useLocalDpi xmlns:a14="http://schemas.microsoft.com/office/drawing/2010/main" val="0"/>
              </a:ext>
            </a:extLst>
          </a:blip>
          <a:stretch>
            <a:fillRect/>
          </a:stretch>
        </p:blipFill>
        <p:spPr>
          <a:xfrm>
            <a:off x="2020446" y="1420736"/>
            <a:ext cx="1629858" cy="1728000"/>
          </a:xfrm>
        </p:spPr>
      </p:pic>
      <p:pic>
        <p:nvPicPr>
          <p:cNvPr id="7" name="图片 6">
            <a:extLst>
              <a:ext uri="{FF2B5EF4-FFF2-40B4-BE49-F238E27FC236}">
                <a16:creationId xmlns:a16="http://schemas.microsoft.com/office/drawing/2014/main" id="{68E0A481-531F-4BC1-8599-8B6903E83AC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20446" y="3145580"/>
            <a:ext cx="1629858" cy="1728000"/>
          </a:xfrm>
          <a:prstGeom prst="rect">
            <a:avLst/>
          </a:prstGeom>
        </p:spPr>
      </p:pic>
      <p:pic>
        <p:nvPicPr>
          <p:cNvPr id="9" name="图片 8">
            <a:extLst>
              <a:ext uri="{FF2B5EF4-FFF2-40B4-BE49-F238E27FC236}">
                <a16:creationId xmlns:a16="http://schemas.microsoft.com/office/drawing/2014/main" id="{A01AD9DB-E67F-494D-9998-F244B6FEB7F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20445" y="4870424"/>
            <a:ext cx="1629858" cy="1728000"/>
          </a:xfrm>
          <a:prstGeom prst="rect">
            <a:avLst/>
          </a:prstGeom>
        </p:spPr>
      </p:pic>
      <p:pic>
        <p:nvPicPr>
          <p:cNvPr id="11" name="图片 10">
            <a:extLst>
              <a:ext uri="{FF2B5EF4-FFF2-40B4-BE49-F238E27FC236}">
                <a16:creationId xmlns:a16="http://schemas.microsoft.com/office/drawing/2014/main" id="{A8576609-04F8-4C05-BA4B-DD6DCF7D388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43058" y="1420736"/>
            <a:ext cx="1629858" cy="1728000"/>
          </a:xfrm>
          <a:prstGeom prst="rect">
            <a:avLst/>
          </a:prstGeom>
        </p:spPr>
      </p:pic>
      <p:pic>
        <p:nvPicPr>
          <p:cNvPr id="13" name="图片 12">
            <a:extLst>
              <a:ext uri="{FF2B5EF4-FFF2-40B4-BE49-F238E27FC236}">
                <a16:creationId xmlns:a16="http://schemas.microsoft.com/office/drawing/2014/main" id="{FD4AA281-3453-4497-A25C-3477F9AC0A5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643058" y="3145580"/>
            <a:ext cx="1629858" cy="1728000"/>
          </a:xfrm>
          <a:prstGeom prst="rect">
            <a:avLst/>
          </a:prstGeom>
        </p:spPr>
      </p:pic>
      <p:pic>
        <p:nvPicPr>
          <p:cNvPr id="15" name="图片 14">
            <a:extLst>
              <a:ext uri="{FF2B5EF4-FFF2-40B4-BE49-F238E27FC236}">
                <a16:creationId xmlns:a16="http://schemas.microsoft.com/office/drawing/2014/main" id="{8AC48E33-6AC2-489B-97F4-1528F16F08A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643058" y="4870424"/>
            <a:ext cx="1629858" cy="1728000"/>
          </a:xfrm>
          <a:prstGeom prst="rect">
            <a:avLst/>
          </a:prstGeom>
        </p:spPr>
      </p:pic>
      <p:pic>
        <p:nvPicPr>
          <p:cNvPr id="17" name="图片 16">
            <a:extLst>
              <a:ext uri="{FF2B5EF4-FFF2-40B4-BE49-F238E27FC236}">
                <a16:creationId xmlns:a16="http://schemas.microsoft.com/office/drawing/2014/main" id="{CA90FD8E-F503-4D80-88EF-A3831043A5C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271820" y="1420736"/>
            <a:ext cx="1629858" cy="1728000"/>
          </a:xfrm>
          <a:prstGeom prst="rect">
            <a:avLst/>
          </a:prstGeom>
        </p:spPr>
      </p:pic>
      <p:pic>
        <p:nvPicPr>
          <p:cNvPr id="19" name="图片 18">
            <a:extLst>
              <a:ext uri="{FF2B5EF4-FFF2-40B4-BE49-F238E27FC236}">
                <a16:creationId xmlns:a16="http://schemas.microsoft.com/office/drawing/2014/main" id="{A0B4DA6C-06B0-4BD4-B240-03841D6AA9B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271821" y="3145580"/>
            <a:ext cx="1629858" cy="1728000"/>
          </a:xfrm>
          <a:prstGeom prst="rect">
            <a:avLst/>
          </a:prstGeom>
        </p:spPr>
      </p:pic>
      <p:pic>
        <p:nvPicPr>
          <p:cNvPr id="21" name="图片 20">
            <a:extLst>
              <a:ext uri="{FF2B5EF4-FFF2-40B4-BE49-F238E27FC236}">
                <a16:creationId xmlns:a16="http://schemas.microsoft.com/office/drawing/2014/main" id="{CF9AB590-B3C1-4A5E-A580-0A33630D5499}"/>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271822" y="4870424"/>
            <a:ext cx="1629858" cy="1728000"/>
          </a:xfrm>
          <a:prstGeom prst="rect">
            <a:avLst/>
          </a:prstGeom>
        </p:spPr>
      </p:pic>
      <p:pic>
        <p:nvPicPr>
          <p:cNvPr id="23" name="图片 22">
            <a:extLst>
              <a:ext uri="{FF2B5EF4-FFF2-40B4-BE49-F238E27FC236}">
                <a16:creationId xmlns:a16="http://schemas.microsoft.com/office/drawing/2014/main" id="{0231413B-493A-4C7B-AE09-602A6D6ADD6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906958" y="1420736"/>
            <a:ext cx="1629858" cy="1728000"/>
          </a:xfrm>
          <a:prstGeom prst="rect">
            <a:avLst/>
          </a:prstGeom>
        </p:spPr>
      </p:pic>
      <p:pic>
        <p:nvPicPr>
          <p:cNvPr id="25" name="图片 24">
            <a:extLst>
              <a:ext uri="{FF2B5EF4-FFF2-40B4-BE49-F238E27FC236}">
                <a16:creationId xmlns:a16="http://schemas.microsoft.com/office/drawing/2014/main" id="{0D81E2F2-EFB7-4EBD-89CE-AF0239E0509C}"/>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906734" y="3145580"/>
            <a:ext cx="1629858" cy="1728000"/>
          </a:xfrm>
          <a:prstGeom prst="rect">
            <a:avLst/>
          </a:prstGeom>
        </p:spPr>
      </p:pic>
      <p:pic>
        <p:nvPicPr>
          <p:cNvPr id="27" name="图片 26">
            <a:extLst>
              <a:ext uri="{FF2B5EF4-FFF2-40B4-BE49-F238E27FC236}">
                <a16:creationId xmlns:a16="http://schemas.microsoft.com/office/drawing/2014/main" id="{BF80CB7E-E7C0-46D2-8B51-053A3B554340}"/>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900585" y="4870424"/>
            <a:ext cx="1629858" cy="1728000"/>
          </a:xfrm>
          <a:prstGeom prst="rect">
            <a:avLst/>
          </a:prstGeom>
        </p:spPr>
      </p:pic>
      <p:pic>
        <p:nvPicPr>
          <p:cNvPr id="29" name="图片 28">
            <a:extLst>
              <a:ext uri="{FF2B5EF4-FFF2-40B4-BE49-F238E27FC236}">
                <a16:creationId xmlns:a16="http://schemas.microsoft.com/office/drawing/2014/main" id="{561D2ED7-EAB6-41E5-B9E2-42F542668A6C}"/>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544835" y="1420736"/>
            <a:ext cx="1629858" cy="1728000"/>
          </a:xfrm>
          <a:prstGeom prst="rect">
            <a:avLst/>
          </a:prstGeom>
        </p:spPr>
      </p:pic>
      <p:pic>
        <p:nvPicPr>
          <p:cNvPr id="31" name="图片 30">
            <a:extLst>
              <a:ext uri="{FF2B5EF4-FFF2-40B4-BE49-F238E27FC236}">
                <a16:creationId xmlns:a16="http://schemas.microsoft.com/office/drawing/2014/main" id="{776CD032-93B1-43B2-A6D6-F8A184545235}"/>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535271" y="3145580"/>
            <a:ext cx="1629858" cy="1728000"/>
          </a:xfrm>
          <a:prstGeom prst="rect">
            <a:avLst/>
          </a:prstGeom>
        </p:spPr>
      </p:pic>
      <p:pic>
        <p:nvPicPr>
          <p:cNvPr id="33" name="图片 32">
            <a:extLst>
              <a:ext uri="{FF2B5EF4-FFF2-40B4-BE49-F238E27FC236}">
                <a16:creationId xmlns:a16="http://schemas.microsoft.com/office/drawing/2014/main" id="{BD010352-7A51-44E9-9BE4-26446550771C}"/>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529571" y="4870424"/>
            <a:ext cx="1629858" cy="1728000"/>
          </a:xfrm>
          <a:prstGeom prst="rect">
            <a:avLst/>
          </a:prstGeom>
        </p:spPr>
      </p:pic>
      <p:pic>
        <p:nvPicPr>
          <p:cNvPr id="35" name="图片 34">
            <a:extLst>
              <a:ext uri="{FF2B5EF4-FFF2-40B4-BE49-F238E27FC236}">
                <a16:creationId xmlns:a16="http://schemas.microsoft.com/office/drawing/2014/main" id="{34C486BF-F791-4FB8-9586-32992D43CABF}"/>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157653" y="1420410"/>
            <a:ext cx="1629858" cy="1728000"/>
          </a:xfrm>
          <a:prstGeom prst="rect">
            <a:avLst/>
          </a:prstGeom>
        </p:spPr>
      </p:pic>
      <p:pic>
        <p:nvPicPr>
          <p:cNvPr id="37" name="图片 36">
            <a:extLst>
              <a:ext uri="{FF2B5EF4-FFF2-40B4-BE49-F238E27FC236}">
                <a16:creationId xmlns:a16="http://schemas.microsoft.com/office/drawing/2014/main" id="{C2FE821A-D1FF-42F7-9842-666D4E60067A}"/>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0151280" y="3145580"/>
            <a:ext cx="1629858" cy="1728000"/>
          </a:xfrm>
          <a:prstGeom prst="rect">
            <a:avLst/>
          </a:prstGeom>
        </p:spPr>
      </p:pic>
      <p:pic>
        <p:nvPicPr>
          <p:cNvPr id="39" name="图片 38">
            <a:extLst>
              <a:ext uri="{FF2B5EF4-FFF2-40B4-BE49-F238E27FC236}">
                <a16:creationId xmlns:a16="http://schemas.microsoft.com/office/drawing/2014/main" id="{D44980B9-4223-4877-8CA8-67FE413992A0}"/>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157657" y="4870424"/>
            <a:ext cx="1629858" cy="1728000"/>
          </a:xfrm>
          <a:prstGeom prst="rect">
            <a:avLst/>
          </a:prstGeom>
        </p:spPr>
      </p:pic>
      <p:sp>
        <p:nvSpPr>
          <p:cNvPr id="40" name="文本占位符 2">
            <a:extLst>
              <a:ext uri="{FF2B5EF4-FFF2-40B4-BE49-F238E27FC236}">
                <a16:creationId xmlns:a16="http://schemas.microsoft.com/office/drawing/2014/main" id="{ABBE0F88-F955-47AA-88E7-2556C03AB430}"/>
              </a:ext>
            </a:extLst>
          </p:cNvPr>
          <p:cNvSpPr txBox="1">
            <a:spLocks/>
          </p:cNvSpPr>
          <p:nvPr>
            <p:custDataLst>
              <p:tags r:id="rId1"/>
            </p:custDataLst>
          </p:nvPr>
        </p:nvSpPr>
        <p:spPr>
          <a:xfrm>
            <a:off x="146564" y="1896123"/>
            <a:ext cx="1832549" cy="4369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r>
              <a:rPr lang="en-US" altLang="zh-CN" dirty="0"/>
              <a:t>Iteration</a:t>
            </a:r>
            <a:r>
              <a:rPr lang="zh-CN" altLang="en-US" dirty="0"/>
              <a:t> </a:t>
            </a:r>
            <a:r>
              <a:rPr lang="en-US" altLang="zh-CN" dirty="0"/>
              <a:t>3</a:t>
            </a:r>
            <a:endParaRPr lang="zh-CN" altLang="en-US" dirty="0"/>
          </a:p>
        </p:txBody>
      </p:sp>
      <p:sp>
        <p:nvSpPr>
          <p:cNvPr id="41" name="文本占位符 2">
            <a:extLst>
              <a:ext uri="{FF2B5EF4-FFF2-40B4-BE49-F238E27FC236}">
                <a16:creationId xmlns:a16="http://schemas.microsoft.com/office/drawing/2014/main" id="{53612E6D-F39B-40FC-AFF7-15C5FAD9B582}"/>
              </a:ext>
            </a:extLst>
          </p:cNvPr>
          <p:cNvSpPr txBox="1">
            <a:spLocks/>
          </p:cNvSpPr>
          <p:nvPr>
            <p:custDataLst>
              <p:tags r:id="rId2"/>
            </p:custDataLst>
          </p:nvPr>
        </p:nvSpPr>
        <p:spPr>
          <a:xfrm>
            <a:off x="146564" y="3791110"/>
            <a:ext cx="1832549" cy="4369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r>
              <a:rPr lang="en-US" altLang="zh-CN" dirty="0"/>
              <a:t>Iteration</a:t>
            </a:r>
            <a:r>
              <a:rPr lang="zh-CN" altLang="en-US" dirty="0"/>
              <a:t> </a:t>
            </a:r>
            <a:r>
              <a:rPr lang="en-US" altLang="zh-CN" dirty="0"/>
              <a:t>4</a:t>
            </a:r>
            <a:endParaRPr lang="zh-CN" altLang="en-US" dirty="0"/>
          </a:p>
        </p:txBody>
      </p:sp>
      <p:sp>
        <p:nvSpPr>
          <p:cNvPr id="42" name="文本占位符 2">
            <a:extLst>
              <a:ext uri="{FF2B5EF4-FFF2-40B4-BE49-F238E27FC236}">
                <a16:creationId xmlns:a16="http://schemas.microsoft.com/office/drawing/2014/main" id="{542E5FD2-098D-49BE-AB3B-FC3F32E74795}"/>
              </a:ext>
            </a:extLst>
          </p:cNvPr>
          <p:cNvSpPr txBox="1">
            <a:spLocks/>
          </p:cNvSpPr>
          <p:nvPr>
            <p:custDataLst>
              <p:tags r:id="rId3"/>
            </p:custDataLst>
          </p:nvPr>
        </p:nvSpPr>
        <p:spPr>
          <a:xfrm>
            <a:off x="146564" y="5515954"/>
            <a:ext cx="1832549" cy="4369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r>
              <a:rPr lang="en-US" altLang="zh-CN" dirty="0"/>
              <a:t>Iteration</a:t>
            </a:r>
            <a:r>
              <a:rPr lang="zh-CN" altLang="en-US" dirty="0"/>
              <a:t> </a:t>
            </a:r>
            <a:r>
              <a:rPr lang="en-US" altLang="zh-CN" dirty="0"/>
              <a:t>5</a:t>
            </a:r>
            <a:endParaRPr lang="zh-CN" altLang="en-US" dirty="0"/>
          </a:p>
        </p:txBody>
      </p:sp>
      <p:sp>
        <p:nvSpPr>
          <p:cNvPr id="43" name="文本框 42">
            <a:extLst>
              <a:ext uri="{FF2B5EF4-FFF2-40B4-BE49-F238E27FC236}">
                <a16:creationId xmlns:a16="http://schemas.microsoft.com/office/drawing/2014/main" id="{A8E95FDF-59D5-4EF8-8A77-953223B743BC}"/>
              </a:ext>
            </a:extLst>
          </p:cNvPr>
          <p:cNvSpPr txBox="1"/>
          <p:nvPr>
            <p:custDataLst>
              <p:tags r:id="rId4"/>
            </p:custDataLst>
          </p:nvPr>
        </p:nvSpPr>
        <p:spPr>
          <a:xfrm>
            <a:off x="0" y="6648989"/>
            <a:ext cx="733044" cy="20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normAutofit fontScale="92500" lnSpcReduction="10000"/>
          </a:bodyPr>
          <a:lstStyle>
            <a:lvl1pPr>
              <a:lnSpc>
                <a:spcPct val="90000"/>
              </a:lnSpc>
              <a:defRPr sz="5400">
                <a:solidFill>
                  <a:schemeClr val="accent4"/>
                </a:solidFill>
                <a:latin typeface="+mj-lt"/>
                <a:ea typeface="+mj-ea"/>
                <a:cs typeface="+mj-cs"/>
              </a:defRPr>
            </a:lvl1pPr>
            <a:lvl2pPr>
              <a:lnSpc>
                <a:spcPct val="90000"/>
              </a:lnSpc>
              <a:defRPr sz="4400">
                <a:latin typeface="Calibri Light" pitchFamily="34" charset="0"/>
              </a:defRPr>
            </a:lvl2pPr>
            <a:lvl3pPr>
              <a:lnSpc>
                <a:spcPct val="90000"/>
              </a:lnSpc>
              <a:defRPr sz="4400">
                <a:latin typeface="Calibri Light" pitchFamily="34" charset="0"/>
              </a:defRPr>
            </a:lvl3pPr>
            <a:lvl4pPr>
              <a:lnSpc>
                <a:spcPct val="90000"/>
              </a:lnSpc>
              <a:defRPr sz="4400">
                <a:latin typeface="Calibri Light" pitchFamily="34" charset="0"/>
              </a:defRPr>
            </a:lvl4pPr>
            <a:lvl5pPr>
              <a:lnSpc>
                <a:spcPct val="90000"/>
              </a:lnSpc>
              <a:defRPr sz="4400">
                <a:latin typeface="Calibri Light" pitchFamily="34" charset="0"/>
              </a:defRPr>
            </a:lvl5pPr>
            <a:lvl6pPr marL="457200" fontAlgn="base">
              <a:lnSpc>
                <a:spcPct val="90000"/>
              </a:lnSpc>
              <a:spcBef>
                <a:spcPct val="0"/>
              </a:spcBef>
              <a:spcAft>
                <a:spcPct val="0"/>
              </a:spcAft>
              <a:defRPr sz="4400">
                <a:latin typeface="Calibri Light" pitchFamily="34" charset="0"/>
              </a:defRPr>
            </a:lvl6pPr>
            <a:lvl7pPr marL="914400" fontAlgn="base">
              <a:lnSpc>
                <a:spcPct val="90000"/>
              </a:lnSpc>
              <a:spcBef>
                <a:spcPct val="0"/>
              </a:spcBef>
              <a:spcAft>
                <a:spcPct val="0"/>
              </a:spcAft>
              <a:defRPr sz="4400">
                <a:latin typeface="Calibri Light" pitchFamily="34" charset="0"/>
              </a:defRPr>
            </a:lvl7pPr>
            <a:lvl8pPr marL="1371600" fontAlgn="base">
              <a:lnSpc>
                <a:spcPct val="90000"/>
              </a:lnSpc>
              <a:spcBef>
                <a:spcPct val="0"/>
              </a:spcBef>
              <a:spcAft>
                <a:spcPct val="0"/>
              </a:spcAft>
              <a:defRPr sz="4400">
                <a:latin typeface="Calibri Light" pitchFamily="34" charset="0"/>
              </a:defRPr>
            </a:lvl8pPr>
            <a:lvl9pPr marL="1828800" fontAlgn="base">
              <a:lnSpc>
                <a:spcPct val="90000"/>
              </a:lnSpc>
              <a:spcBef>
                <a:spcPct val="0"/>
              </a:spcBef>
              <a:spcAft>
                <a:spcPct val="0"/>
              </a:spcAft>
              <a:defRPr sz="4400">
                <a:latin typeface="Calibri Light" pitchFamily="34" charset="0"/>
              </a:defRPr>
            </a:lvl9pPr>
          </a:lstStyle>
          <a:p>
            <a:pPr algn="r"/>
            <a:r>
              <a:rPr lang="en-US" altLang="zh-CN" sz="1000" dirty="0"/>
              <a:t>2017 BIBE</a:t>
            </a:r>
          </a:p>
        </p:txBody>
      </p:sp>
    </p:spTree>
    <p:extLst>
      <p:ext uri="{BB962C8B-B14F-4D97-AF65-F5344CB8AC3E}">
        <p14:creationId xmlns:p14="http://schemas.microsoft.com/office/powerpoint/2010/main" val="23058498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C3DE128-F881-4C90-BA82-B7B2B57F3541}"/>
              </a:ext>
            </a:extLst>
          </p:cNvPr>
          <p:cNvSpPr>
            <a:spLocks noGrp="1"/>
          </p:cNvSpPr>
          <p:nvPr>
            <p:ph type="title"/>
          </p:nvPr>
        </p:nvSpPr>
        <p:spPr/>
        <p:txBody>
          <a:bodyPr/>
          <a:lstStyle/>
          <a:p>
            <a:pPr algn="ctr"/>
            <a:r>
              <a:rPr lang="en-US" altLang="zh-CN" dirty="0"/>
              <a:t>Subdivision Comparison on Phalangeal</a:t>
            </a:r>
            <a:endParaRPr lang="zh-CN" altLang="en-US" dirty="0"/>
          </a:p>
        </p:txBody>
      </p:sp>
      <p:pic>
        <p:nvPicPr>
          <p:cNvPr id="7" name="内容占位符 6">
            <a:extLst>
              <a:ext uri="{FF2B5EF4-FFF2-40B4-BE49-F238E27FC236}">
                <a16:creationId xmlns:a16="http://schemas.microsoft.com/office/drawing/2014/main" id="{606F5351-6348-4BB9-AD53-BFD4257A5F5E}"/>
              </a:ext>
            </a:extLst>
          </p:cNvPr>
          <p:cNvPicPr>
            <a:picLocks noGrp="1" noChangeAspect="1"/>
          </p:cNvPicPr>
          <p:nvPr>
            <p:ph idx="1"/>
          </p:nvPr>
        </p:nvPicPr>
        <p:blipFill>
          <a:blip r:embed="rId9" cstate="print">
            <a:extLst>
              <a:ext uri="{28A0092B-C50C-407E-A947-70E740481C1C}">
                <a14:useLocalDpi xmlns:a14="http://schemas.microsoft.com/office/drawing/2010/main" val="0"/>
              </a:ext>
            </a:extLst>
          </a:blip>
          <a:stretch>
            <a:fillRect/>
          </a:stretch>
        </p:blipFill>
        <p:spPr>
          <a:xfrm>
            <a:off x="562628" y="1850677"/>
            <a:ext cx="1867546" cy="1980000"/>
          </a:xfrm>
        </p:spPr>
      </p:pic>
      <p:pic>
        <p:nvPicPr>
          <p:cNvPr id="9" name="图片 8">
            <a:extLst>
              <a:ext uri="{FF2B5EF4-FFF2-40B4-BE49-F238E27FC236}">
                <a16:creationId xmlns:a16="http://schemas.microsoft.com/office/drawing/2014/main" id="{803B326C-D94F-4167-8DE8-2424B8EC2F2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2627" y="3998151"/>
            <a:ext cx="1867546" cy="1980000"/>
          </a:xfrm>
          <a:prstGeom prst="rect">
            <a:avLst/>
          </a:prstGeom>
        </p:spPr>
      </p:pic>
      <p:pic>
        <p:nvPicPr>
          <p:cNvPr id="11" name="图片 10">
            <a:extLst>
              <a:ext uri="{FF2B5EF4-FFF2-40B4-BE49-F238E27FC236}">
                <a16:creationId xmlns:a16="http://schemas.microsoft.com/office/drawing/2014/main" id="{716AE84E-C661-4398-B2BE-41166B57C22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430173" y="1850677"/>
            <a:ext cx="1867546" cy="1980000"/>
          </a:xfrm>
          <a:prstGeom prst="rect">
            <a:avLst/>
          </a:prstGeom>
        </p:spPr>
      </p:pic>
      <p:pic>
        <p:nvPicPr>
          <p:cNvPr id="13" name="图片 12">
            <a:extLst>
              <a:ext uri="{FF2B5EF4-FFF2-40B4-BE49-F238E27FC236}">
                <a16:creationId xmlns:a16="http://schemas.microsoft.com/office/drawing/2014/main" id="{FB0C4EE9-460C-4D9A-B72E-60F6A0C22EA9}"/>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430173" y="3990666"/>
            <a:ext cx="1867546" cy="1980000"/>
          </a:xfrm>
          <a:prstGeom prst="rect">
            <a:avLst/>
          </a:prstGeom>
        </p:spPr>
      </p:pic>
      <p:pic>
        <p:nvPicPr>
          <p:cNvPr id="15" name="图片 14">
            <a:extLst>
              <a:ext uri="{FF2B5EF4-FFF2-40B4-BE49-F238E27FC236}">
                <a16:creationId xmlns:a16="http://schemas.microsoft.com/office/drawing/2014/main" id="{CB5E56AF-1B3F-4176-9137-CF4A0E14336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297719" y="1848157"/>
            <a:ext cx="1867546" cy="1980000"/>
          </a:xfrm>
          <a:prstGeom prst="rect">
            <a:avLst/>
          </a:prstGeom>
        </p:spPr>
      </p:pic>
      <p:pic>
        <p:nvPicPr>
          <p:cNvPr id="17" name="图片 16">
            <a:extLst>
              <a:ext uri="{FF2B5EF4-FFF2-40B4-BE49-F238E27FC236}">
                <a16:creationId xmlns:a16="http://schemas.microsoft.com/office/drawing/2014/main" id="{84337D4C-FE03-43B4-842F-BA34B4B25BB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297719" y="4000672"/>
            <a:ext cx="1867546" cy="1980000"/>
          </a:xfrm>
          <a:prstGeom prst="rect">
            <a:avLst/>
          </a:prstGeom>
        </p:spPr>
      </p:pic>
      <p:pic>
        <p:nvPicPr>
          <p:cNvPr id="19" name="图片 18">
            <a:extLst>
              <a:ext uri="{FF2B5EF4-FFF2-40B4-BE49-F238E27FC236}">
                <a16:creationId xmlns:a16="http://schemas.microsoft.com/office/drawing/2014/main" id="{76950A1B-69C9-4C84-A76D-8055B1285529}"/>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165264" y="1850677"/>
            <a:ext cx="1867546" cy="1980000"/>
          </a:xfrm>
          <a:prstGeom prst="rect">
            <a:avLst/>
          </a:prstGeom>
        </p:spPr>
      </p:pic>
      <p:pic>
        <p:nvPicPr>
          <p:cNvPr id="21" name="图片 20">
            <a:extLst>
              <a:ext uri="{FF2B5EF4-FFF2-40B4-BE49-F238E27FC236}">
                <a16:creationId xmlns:a16="http://schemas.microsoft.com/office/drawing/2014/main" id="{AA9993ED-5112-45B6-81BC-0CA3FA18495F}"/>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165263" y="3998152"/>
            <a:ext cx="1867546" cy="1980000"/>
          </a:xfrm>
          <a:prstGeom prst="rect">
            <a:avLst/>
          </a:prstGeom>
        </p:spPr>
      </p:pic>
      <p:pic>
        <p:nvPicPr>
          <p:cNvPr id="23" name="图片 22">
            <a:extLst>
              <a:ext uri="{FF2B5EF4-FFF2-40B4-BE49-F238E27FC236}">
                <a16:creationId xmlns:a16="http://schemas.microsoft.com/office/drawing/2014/main" id="{841DF08F-FB9A-4CA5-BB70-22AD2DC451E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032809" y="1848157"/>
            <a:ext cx="1867546" cy="1980000"/>
          </a:xfrm>
          <a:prstGeom prst="rect">
            <a:avLst/>
          </a:prstGeom>
        </p:spPr>
      </p:pic>
      <p:pic>
        <p:nvPicPr>
          <p:cNvPr id="25" name="图片 24">
            <a:extLst>
              <a:ext uri="{FF2B5EF4-FFF2-40B4-BE49-F238E27FC236}">
                <a16:creationId xmlns:a16="http://schemas.microsoft.com/office/drawing/2014/main" id="{9C87AE45-71BA-431A-8F2B-BB443CCE1165}"/>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032809" y="4000943"/>
            <a:ext cx="1867546" cy="1980000"/>
          </a:xfrm>
          <a:prstGeom prst="rect">
            <a:avLst/>
          </a:prstGeom>
        </p:spPr>
      </p:pic>
      <p:pic>
        <p:nvPicPr>
          <p:cNvPr id="27" name="图片 26">
            <a:extLst>
              <a:ext uri="{FF2B5EF4-FFF2-40B4-BE49-F238E27FC236}">
                <a16:creationId xmlns:a16="http://schemas.microsoft.com/office/drawing/2014/main" id="{F5446631-35A4-46B2-A68E-E0685F904593}"/>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900353" y="1855816"/>
            <a:ext cx="1867546" cy="1980000"/>
          </a:xfrm>
          <a:prstGeom prst="rect">
            <a:avLst/>
          </a:prstGeom>
        </p:spPr>
      </p:pic>
      <p:pic>
        <p:nvPicPr>
          <p:cNvPr id="29" name="图片 28">
            <a:extLst>
              <a:ext uri="{FF2B5EF4-FFF2-40B4-BE49-F238E27FC236}">
                <a16:creationId xmlns:a16="http://schemas.microsoft.com/office/drawing/2014/main" id="{B7A516B6-121B-4C71-ADDF-CF22ADF42B46}"/>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900353" y="3998152"/>
            <a:ext cx="1867546" cy="1980000"/>
          </a:xfrm>
          <a:prstGeom prst="rect">
            <a:avLst/>
          </a:prstGeom>
        </p:spPr>
      </p:pic>
      <p:sp>
        <p:nvSpPr>
          <p:cNvPr id="30" name="文本占位符 2">
            <a:extLst>
              <a:ext uri="{FF2B5EF4-FFF2-40B4-BE49-F238E27FC236}">
                <a16:creationId xmlns:a16="http://schemas.microsoft.com/office/drawing/2014/main" id="{F7253B57-2380-4AE3-A6C6-3BC76FE77842}"/>
              </a:ext>
            </a:extLst>
          </p:cNvPr>
          <p:cNvSpPr txBox="1">
            <a:spLocks/>
          </p:cNvSpPr>
          <p:nvPr>
            <p:custDataLst>
              <p:tags r:id="rId1"/>
            </p:custDataLst>
          </p:nvPr>
        </p:nvSpPr>
        <p:spPr>
          <a:xfrm>
            <a:off x="657150" y="6145625"/>
            <a:ext cx="1678500" cy="4369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r>
              <a:rPr lang="en-US" altLang="zh-CN" dirty="0"/>
              <a:t>Butterfly</a:t>
            </a:r>
            <a:endParaRPr lang="zh-CN" altLang="en-US" dirty="0"/>
          </a:p>
        </p:txBody>
      </p:sp>
      <p:sp>
        <p:nvSpPr>
          <p:cNvPr id="31" name="文本占位符 2">
            <a:extLst>
              <a:ext uri="{FF2B5EF4-FFF2-40B4-BE49-F238E27FC236}">
                <a16:creationId xmlns:a16="http://schemas.microsoft.com/office/drawing/2014/main" id="{40B9D053-6B2F-4ADF-A099-B9A67A016728}"/>
              </a:ext>
            </a:extLst>
          </p:cNvPr>
          <p:cNvSpPr txBox="1">
            <a:spLocks/>
          </p:cNvSpPr>
          <p:nvPr>
            <p:custDataLst>
              <p:tags r:id="rId2"/>
            </p:custDataLst>
          </p:nvPr>
        </p:nvSpPr>
        <p:spPr>
          <a:xfrm>
            <a:off x="2656764" y="6152456"/>
            <a:ext cx="1451358" cy="4369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r>
              <a:rPr lang="en-US" altLang="zh-CN" dirty="0"/>
              <a:t>Catmull</a:t>
            </a:r>
            <a:endParaRPr lang="zh-CN" altLang="en-US" dirty="0"/>
          </a:p>
        </p:txBody>
      </p:sp>
      <p:sp>
        <p:nvSpPr>
          <p:cNvPr id="32" name="文本占位符 2">
            <a:extLst>
              <a:ext uri="{FF2B5EF4-FFF2-40B4-BE49-F238E27FC236}">
                <a16:creationId xmlns:a16="http://schemas.microsoft.com/office/drawing/2014/main" id="{14B8503C-BFE8-4315-AB50-BC49F316758B}"/>
              </a:ext>
            </a:extLst>
          </p:cNvPr>
          <p:cNvSpPr txBox="1">
            <a:spLocks/>
          </p:cNvSpPr>
          <p:nvPr>
            <p:custDataLst>
              <p:tags r:id="rId3"/>
            </p:custDataLst>
          </p:nvPr>
        </p:nvSpPr>
        <p:spPr>
          <a:xfrm>
            <a:off x="4664262" y="6145624"/>
            <a:ext cx="1134459" cy="4369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r>
              <a:rPr lang="en-US" altLang="zh-CN" dirty="0"/>
              <a:t>Loop</a:t>
            </a:r>
            <a:endParaRPr lang="zh-CN" altLang="en-US" dirty="0"/>
          </a:p>
        </p:txBody>
      </p:sp>
      <p:sp>
        <p:nvSpPr>
          <p:cNvPr id="33" name="文本占位符 2">
            <a:extLst>
              <a:ext uri="{FF2B5EF4-FFF2-40B4-BE49-F238E27FC236}">
                <a16:creationId xmlns:a16="http://schemas.microsoft.com/office/drawing/2014/main" id="{BDE26BF1-2AAD-4AB3-AF6A-8AAD148C423A}"/>
              </a:ext>
            </a:extLst>
          </p:cNvPr>
          <p:cNvSpPr txBox="1">
            <a:spLocks/>
          </p:cNvSpPr>
          <p:nvPr>
            <p:custDataLst>
              <p:tags r:id="rId4"/>
            </p:custDataLst>
          </p:nvPr>
        </p:nvSpPr>
        <p:spPr>
          <a:xfrm>
            <a:off x="6355623" y="6145623"/>
            <a:ext cx="1488140" cy="4369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r>
              <a:rPr lang="en-US" altLang="zh-CN" dirty="0"/>
              <a:t>EFPMS</a:t>
            </a:r>
            <a:endParaRPr lang="zh-CN" altLang="en-US" dirty="0"/>
          </a:p>
        </p:txBody>
      </p:sp>
      <p:sp>
        <p:nvSpPr>
          <p:cNvPr id="34" name="文本占位符 2">
            <a:extLst>
              <a:ext uri="{FF2B5EF4-FFF2-40B4-BE49-F238E27FC236}">
                <a16:creationId xmlns:a16="http://schemas.microsoft.com/office/drawing/2014/main" id="{B3D5F4E7-C995-4FDA-84D9-6C574A8FAE8F}"/>
              </a:ext>
            </a:extLst>
          </p:cNvPr>
          <p:cNvSpPr txBox="1">
            <a:spLocks/>
          </p:cNvSpPr>
          <p:nvPr>
            <p:custDataLst>
              <p:tags r:id="rId5"/>
            </p:custDataLst>
          </p:nvPr>
        </p:nvSpPr>
        <p:spPr>
          <a:xfrm>
            <a:off x="8424803" y="6145622"/>
            <a:ext cx="1083558" cy="4369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r>
              <a:rPr lang="en-US" altLang="zh-CN" dirty="0"/>
              <a:t>SMS</a:t>
            </a:r>
            <a:endParaRPr lang="zh-CN" altLang="en-US" dirty="0"/>
          </a:p>
        </p:txBody>
      </p:sp>
      <p:sp>
        <p:nvSpPr>
          <p:cNvPr id="35" name="文本占位符 2">
            <a:extLst>
              <a:ext uri="{FF2B5EF4-FFF2-40B4-BE49-F238E27FC236}">
                <a16:creationId xmlns:a16="http://schemas.microsoft.com/office/drawing/2014/main" id="{5EB31261-AD7E-493B-A86F-4BF13E8A6816}"/>
              </a:ext>
            </a:extLst>
          </p:cNvPr>
          <p:cNvSpPr txBox="1">
            <a:spLocks/>
          </p:cNvSpPr>
          <p:nvPr>
            <p:custDataLst>
              <p:tags r:id="rId6"/>
            </p:custDataLst>
          </p:nvPr>
        </p:nvSpPr>
        <p:spPr>
          <a:xfrm>
            <a:off x="10195881" y="6152456"/>
            <a:ext cx="1276489" cy="4369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r>
              <a:rPr lang="en-US" altLang="zh-CN" dirty="0"/>
              <a:t>FPMS</a:t>
            </a:r>
            <a:endParaRPr lang="zh-CN" altLang="en-US" dirty="0"/>
          </a:p>
        </p:txBody>
      </p:sp>
      <p:sp>
        <p:nvSpPr>
          <p:cNvPr id="36" name="文本框 35">
            <a:extLst>
              <a:ext uri="{FF2B5EF4-FFF2-40B4-BE49-F238E27FC236}">
                <a16:creationId xmlns:a16="http://schemas.microsoft.com/office/drawing/2014/main" id="{82184985-C6EC-40DD-B040-CADC02706D0A}"/>
              </a:ext>
            </a:extLst>
          </p:cNvPr>
          <p:cNvSpPr txBox="1"/>
          <p:nvPr>
            <p:custDataLst>
              <p:tags r:id="rId7"/>
            </p:custDataLst>
          </p:nvPr>
        </p:nvSpPr>
        <p:spPr>
          <a:xfrm>
            <a:off x="0" y="6648989"/>
            <a:ext cx="733044" cy="20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normAutofit fontScale="92500" lnSpcReduction="10000"/>
          </a:bodyPr>
          <a:lstStyle>
            <a:lvl1pPr>
              <a:lnSpc>
                <a:spcPct val="90000"/>
              </a:lnSpc>
              <a:defRPr sz="5400">
                <a:solidFill>
                  <a:schemeClr val="accent4"/>
                </a:solidFill>
                <a:latin typeface="+mj-lt"/>
                <a:ea typeface="+mj-ea"/>
                <a:cs typeface="+mj-cs"/>
              </a:defRPr>
            </a:lvl1pPr>
            <a:lvl2pPr>
              <a:lnSpc>
                <a:spcPct val="90000"/>
              </a:lnSpc>
              <a:defRPr sz="4400">
                <a:latin typeface="Calibri Light" pitchFamily="34" charset="0"/>
              </a:defRPr>
            </a:lvl2pPr>
            <a:lvl3pPr>
              <a:lnSpc>
                <a:spcPct val="90000"/>
              </a:lnSpc>
              <a:defRPr sz="4400">
                <a:latin typeface="Calibri Light" pitchFamily="34" charset="0"/>
              </a:defRPr>
            </a:lvl3pPr>
            <a:lvl4pPr>
              <a:lnSpc>
                <a:spcPct val="90000"/>
              </a:lnSpc>
              <a:defRPr sz="4400">
                <a:latin typeface="Calibri Light" pitchFamily="34" charset="0"/>
              </a:defRPr>
            </a:lvl4pPr>
            <a:lvl5pPr>
              <a:lnSpc>
                <a:spcPct val="90000"/>
              </a:lnSpc>
              <a:defRPr sz="4400">
                <a:latin typeface="Calibri Light" pitchFamily="34" charset="0"/>
              </a:defRPr>
            </a:lvl5pPr>
            <a:lvl6pPr marL="457200" fontAlgn="base">
              <a:lnSpc>
                <a:spcPct val="90000"/>
              </a:lnSpc>
              <a:spcBef>
                <a:spcPct val="0"/>
              </a:spcBef>
              <a:spcAft>
                <a:spcPct val="0"/>
              </a:spcAft>
              <a:defRPr sz="4400">
                <a:latin typeface="Calibri Light" pitchFamily="34" charset="0"/>
              </a:defRPr>
            </a:lvl6pPr>
            <a:lvl7pPr marL="914400" fontAlgn="base">
              <a:lnSpc>
                <a:spcPct val="90000"/>
              </a:lnSpc>
              <a:spcBef>
                <a:spcPct val="0"/>
              </a:spcBef>
              <a:spcAft>
                <a:spcPct val="0"/>
              </a:spcAft>
              <a:defRPr sz="4400">
                <a:latin typeface="Calibri Light" pitchFamily="34" charset="0"/>
              </a:defRPr>
            </a:lvl7pPr>
            <a:lvl8pPr marL="1371600" fontAlgn="base">
              <a:lnSpc>
                <a:spcPct val="90000"/>
              </a:lnSpc>
              <a:spcBef>
                <a:spcPct val="0"/>
              </a:spcBef>
              <a:spcAft>
                <a:spcPct val="0"/>
              </a:spcAft>
              <a:defRPr sz="4400">
                <a:latin typeface="Calibri Light" pitchFamily="34" charset="0"/>
              </a:defRPr>
            </a:lvl8pPr>
            <a:lvl9pPr marL="1828800" fontAlgn="base">
              <a:lnSpc>
                <a:spcPct val="90000"/>
              </a:lnSpc>
              <a:spcBef>
                <a:spcPct val="0"/>
              </a:spcBef>
              <a:spcAft>
                <a:spcPct val="0"/>
              </a:spcAft>
              <a:defRPr sz="4400">
                <a:latin typeface="Calibri Light" pitchFamily="34" charset="0"/>
              </a:defRPr>
            </a:lvl9pPr>
          </a:lstStyle>
          <a:p>
            <a:pPr algn="r"/>
            <a:r>
              <a:rPr lang="en-US" altLang="zh-CN" sz="1000" dirty="0"/>
              <a:t>2017 BIBE</a:t>
            </a:r>
          </a:p>
        </p:txBody>
      </p:sp>
    </p:spTree>
    <p:extLst>
      <p:ext uri="{BB962C8B-B14F-4D97-AF65-F5344CB8AC3E}">
        <p14:creationId xmlns:p14="http://schemas.microsoft.com/office/powerpoint/2010/main" val="6291992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C3DE128-F881-4C90-BA82-B7B2B57F3541}"/>
              </a:ext>
            </a:extLst>
          </p:cNvPr>
          <p:cNvSpPr>
            <a:spLocks noGrp="1"/>
          </p:cNvSpPr>
          <p:nvPr>
            <p:ph type="title"/>
          </p:nvPr>
        </p:nvSpPr>
        <p:spPr/>
        <p:txBody>
          <a:bodyPr/>
          <a:lstStyle/>
          <a:p>
            <a:pPr algn="ctr"/>
            <a:r>
              <a:rPr lang="en-US" altLang="zh-CN" dirty="0"/>
              <a:t>Subdivision Comparison on Phalangeal</a:t>
            </a:r>
            <a:endParaRPr lang="zh-CN" altLang="en-US" dirty="0"/>
          </a:p>
        </p:txBody>
      </p:sp>
      <p:pic>
        <p:nvPicPr>
          <p:cNvPr id="7" name="内容占位符 6">
            <a:extLst>
              <a:ext uri="{FF2B5EF4-FFF2-40B4-BE49-F238E27FC236}">
                <a16:creationId xmlns:a16="http://schemas.microsoft.com/office/drawing/2014/main" id="{606F5351-6348-4BB9-AD53-BFD4257A5F5E}"/>
              </a:ext>
            </a:extLst>
          </p:cNvPr>
          <p:cNvPicPr>
            <a:picLocks noGrp="1" noChangeAspect="1"/>
          </p:cNvPicPr>
          <p:nvPr>
            <p:ph idx="1"/>
          </p:nvPr>
        </p:nvPicPr>
        <p:blipFill>
          <a:blip r:embed="rId9" cstate="print">
            <a:extLst>
              <a:ext uri="{28A0092B-C50C-407E-A947-70E740481C1C}">
                <a14:useLocalDpi xmlns:a14="http://schemas.microsoft.com/office/drawing/2010/main" val="0"/>
              </a:ext>
            </a:extLst>
          </a:blip>
          <a:stretch>
            <a:fillRect/>
          </a:stretch>
        </p:blipFill>
        <p:spPr>
          <a:xfrm>
            <a:off x="1769358" y="1509429"/>
            <a:ext cx="2376877" cy="2520000"/>
          </a:xfrm>
        </p:spPr>
      </p:pic>
      <p:pic>
        <p:nvPicPr>
          <p:cNvPr id="11" name="图片 10">
            <a:extLst>
              <a:ext uri="{FF2B5EF4-FFF2-40B4-BE49-F238E27FC236}">
                <a16:creationId xmlns:a16="http://schemas.microsoft.com/office/drawing/2014/main" id="{716AE84E-C661-4398-B2BE-41166B57C22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02072" y="1509429"/>
            <a:ext cx="2376877" cy="2520000"/>
          </a:xfrm>
          <a:prstGeom prst="rect">
            <a:avLst/>
          </a:prstGeom>
        </p:spPr>
      </p:pic>
      <p:pic>
        <p:nvPicPr>
          <p:cNvPr id="15" name="图片 14">
            <a:extLst>
              <a:ext uri="{FF2B5EF4-FFF2-40B4-BE49-F238E27FC236}">
                <a16:creationId xmlns:a16="http://schemas.microsoft.com/office/drawing/2014/main" id="{CB5E56AF-1B3F-4176-9137-CF4A0E14336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281653" y="1509429"/>
            <a:ext cx="2376877" cy="2520000"/>
          </a:xfrm>
          <a:prstGeom prst="rect">
            <a:avLst/>
          </a:prstGeom>
        </p:spPr>
      </p:pic>
      <p:pic>
        <p:nvPicPr>
          <p:cNvPr id="19" name="图片 18">
            <a:extLst>
              <a:ext uri="{FF2B5EF4-FFF2-40B4-BE49-F238E27FC236}">
                <a16:creationId xmlns:a16="http://schemas.microsoft.com/office/drawing/2014/main" id="{76950A1B-69C9-4C84-A76D-8055B1285529}"/>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769358" y="4029429"/>
            <a:ext cx="2376877" cy="2520000"/>
          </a:xfrm>
          <a:prstGeom prst="rect">
            <a:avLst/>
          </a:prstGeom>
        </p:spPr>
      </p:pic>
      <p:pic>
        <p:nvPicPr>
          <p:cNvPr id="23" name="图片 22">
            <a:extLst>
              <a:ext uri="{FF2B5EF4-FFF2-40B4-BE49-F238E27FC236}">
                <a16:creationId xmlns:a16="http://schemas.microsoft.com/office/drawing/2014/main" id="{841DF08F-FB9A-4CA5-BB70-22AD2DC451E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594399" y="4029429"/>
            <a:ext cx="2376877" cy="2520000"/>
          </a:xfrm>
          <a:prstGeom prst="rect">
            <a:avLst/>
          </a:prstGeom>
        </p:spPr>
      </p:pic>
      <p:pic>
        <p:nvPicPr>
          <p:cNvPr id="27" name="图片 26">
            <a:extLst>
              <a:ext uri="{FF2B5EF4-FFF2-40B4-BE49-F238E27FC236}">
                <a16:creationId xmlns:a16="http://schemas.microsoft.com/office/drawing/2014/main" id="{F5446631-35A4-46B2-A68E-E0685F904593}"/>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281653" y="4029429"/>
            <a:ext cx="2376877" cy="2520000"/>
          </a:xfrm>
          <a:prstGeom prst="rect">
            <a:avLst/>
          </a:prstGeom>
        </p:spPr>
      </p:pic>
      <p:sp>
        <p:nvSpPr>
          <p:cNvPr id="16" name="文本占位符 2">
            <a:extLst>
              <a:ext uri="{FF2B5EF4-FFF2-40B4-BE49-F238E27FC236}">
                <a16:creationId xmlns:a16="http://schemas.microsoft.com/office/drawing/2014/main" id="{97939611-F2E8-47EE-BB4C-349B56959934}"/>
              </a:ext>
            </a:extLst>
          </p:cNvPr>
          <p:cNvSpPr txBox="1">
            <a:spLocks/>
          </p:cNvSpPr>
          <p:nvPr>
            <p:custDataLst>
              <p:tags r:id="rId1"/>
            </p:custDataLst>
          </p:nvPr>
        </p:nvSpPr>
        <p:spPr>
          <a:xfrm>
            <a:off x="229595" y="2443500"/>
            <a:ext cx="1678500" cy="4369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r>
              <a:rPr lang="en-US" altLang="zh-CN" dirty="0"/>
              <a:t>Butterfly</a:t>
            </a:r>
            <a:endParaRPr lang="zh-CN" altLang="en-US" dirty="0"/>
          </a:p>
        </p:txBody>
      </p:sp>
      <p:sp>
        <p:nvSpPr>
          <p:cNvPr id="18" name="文本占位符 2">
            <a:extLst>
              <a:ext uri="{FF2B5EF4-FFF2-40B4-BE49-F238E27FC236}">
                <a16:creationId xmlns:a16="http://schemas.microsoft.com/office/drawing/2014/main" id="{391E0BF8-69A8-49C2-8689-F3B097A99F91}"/>
              </a:ext>
            </a:extLst>
          </p:cNvPr>
          <p:cNvSpPr txBox="1">
            <a:spLocks/>
          </p:cNvSpPr>
          <p:nvPr>
            <p:custDataLst>
              <p:tags r:id="rId2"/>
            </p:custDataLst>
          </p:nvPr>
        </p:nvSpPr>
        <p:spPr>
          <a:xfrm>
            <a:off x="4156128" y="2443500"/>
            <a:ext cx="1451358" cy="4369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r>
              <a:rPr lang="en-US" altLang="zh-CN" dirty="0"/>
              <a:t>Catmull</a:t>
            </a:r>
            <a:endParaRPr lang="zh-CN" altLang="en-US" dirty="0"/>
          </a:p>
        </p:txBody>
      </p:sp>
      <p:sp>
        <p:nvSpPr>
          <p:cNvPr id="20" name="文本占位符 2">
            <a:extLst>
              <a:ext uri="{FF2B5EF4-FFF2-40B4-BE49-F238E27FC236}">
                <a16:creationId xmlns:a16="http://schemas.microsoft.com/office/drawing/2014/main" id="{4082AAD1-B338-49B3-B40F-9A4895851583}"/>
              </a:ext>
            </a:extLst>
          </p:cNvPr>
          <p:cNvSpPr txBox="1">
            <a:spLocks/>
          </p:cNvSpPr>
          <p:nvPr>
            <p:custDataLst>
              <p:tags r:id="rId3"/>
            </p:custDataLst>
          </p:nvPr>
        </p:nvSpPr>
        <p:spPr>
          <a:xfrm>
            <a:off x="8024758" y="2444425"/>
            <a:ext cx="1134459" cy="4369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r>
              <a:rPr lang="en-US" altLang="zh-CN" dirty="0"/>
              <a:t>Loop</a:t>
            </a:r>
            <a:endParaRPr lang="zh-CN" altLang="en-US" dirty="0"/>
          </a:p>
        </p:txBody>
      </p:sp>
      <p:sp>
        <p:nvSpPr>
          <p:cNvPr id="22" name="文本占位符 2">
            <a:extLst>
              <a:ext uri="{FF2B5EF4-FFF2-40B4-BE49-F238E27FC236}">
                <a16:creationId xmlns:a16="http://schemas.microsoft.com/office/drawing/2014/main" id="{7E8AF8AB-8C47-422F-9583-187766B800D2}"/>
              </a:ext>
            </a:extLst>
          </p:cNvPr>
          <p:cNvSpPr txBox="1">
            <a:spLocks/>
          </p:cNvSpPr>
          <p:nvPr>
            <p:custDataLst>
              <p:tags r:id="rId4"/>
            </p:custDataLst>
          </p:nvPr>
        </p:nvSpPr>
        <p:spPr>
          <a:xfrm>
            <a:off x="258924" y="5070959"/>
            <a:ext cx="1488140" cy="4369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r>
              <a:rPr lang="en-US" altLang="zh-CN" dirty="0"/>
              <a:t>EFPMS</a:t>
            </a:r>
            <a:endParaRPr lang="zh-CN" altLang="en-US" dirty="0"/>
          </a:p>
        </p:txBody>
      </p:sp>
      <p:sp>
        <p:nvSpPr>
          <p:cNvPr id="24" name="文本占位符 2">
            <a:extLst>
              <a:ext uri="{FF2B5EF4-FFF2-40B4-BE49-F238E27FC236}">
                <a16:creationId xmlns:a16="http://schemas.microsoft.com/office/drawing/2014/main" id="{3F7DA2D2-0787-4F41-A1B6-B14E7A8792C0}"/>
              </a:ext>
            </a:extLst>
          </p:cNvPr>
          <p:cNvSpPr txBox="1">
            <a:spLocks/>
          </p:cNvSpPr>
          <p:nvPr>
            <p:custDataLst>
              <p:tags r:id="rId5"/>
            </p:custDataLst>
          </p:nvPr>
        </p:nvSpPr>
        <p:spPr>
          <a:xfrm>
            <a:off x="4205814" y="5056351"/>
            <a:ext cx="1083558" cy="4369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r>
              <a:rPr lang="en-US" altLang="zh-CN" dirty="0"/>
              <a:t>SMS</a:t>
            </a:r>
            <a:endParaRPr lang="zh-CN" altLang="en-US" dirty="0"/>
          </a:p>
        </p:txBody>
      </p:sp>
      <p:sp>
        <p:nvSpPr>
          <p:cNvPr id="26" name="文本占位符 2">
            <a:extLst>
              <a:ext uri="{FF2B5EF4-FFF2-40B4-BE49-F238E27FC236}">
                <a16:creationId xmlns:a16="http://schemas.microsoft.com/office/drawing/2014/main" id="{7C168F86-793E-44A0-BF79-CC339D9B7A65}"/>
              </a:ext>
            </a:extLst>
          </p:cNvPr>
          <p:cNvSpPr txBox="1">
            <a:spLocks/>
          </p:cNvSpPr>
          <p:nvPr>
            <p:custDataLst>
              <p:tags r:id="rId6"/>
            </p:custDataLst>
          </p:nvPr>
        </p:nvSpPr>
        <p:spPr>
          <a:xfrm>
            <a:off x="8024758" y="4955263"/>
            <a:ext cx="1276489" cy="4369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r>
              <a:rPr lang="en-US" altLang="zh-CN" dirty="0"/>
              <a:t>FPMS</a:t>
            </a:r>
            <a:endParaRPr lang="zh-CN" altLang="en-US" dirty="0"/>
          </a:p>
        </p:txBody>
      </p:sp>
      <p:sp>
        <p:nvSpPr>
          <p:cNvPr id="28" name="文本框 27">
            <a:extLst>
              <a:ext uri="{FF2B5EF4-FFF2-40B4-BE49-F238E27FC236}">
                <a16:creationId xmlns:a16="http://schemas.microsoft.com/office/drawing/2014/main" id="{82949BC2-6629-45AD-8BC0-2A6C12E924BA}"/>
              </a:ext>
            </a:extLst>
          </p:cNvPr>
          <p:cNvSpPr txBox="1"/>
          <p:nvPr>
            <p:custDataLst>
              <p:tags r:id="rId7"/>
            </p:custDataLst>
          </p:nvPr>
        </p:nvSpPr>
        <p:spPr>
          <a:xfrm>
            <a:off x="0" y="6648989"/>
            <a:ext cx="733044" cy="20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normAutofit fontScale="92500" lnSpcReduction="10000"/>
          </a:bodyPr>
          <a:lstStyle>
            <a:lvl1pPr>
              <a:lnSpc>
                <a:spcPct val="90000"/>
              </a:lnSpc>
              <a:defRPr sz="5400">
                <a:solidFill>
                  <a:schemeClr val="accent4"/>
                </a:solidFill>
                <a:latin typeface="+mj-lt"/>
                <a:ea typeface="+mj-ea"/>
                <a:cs typeface="+mj-cs"/>
              </a:defRPr>
            </a:lvl1pPr>
            <a:lvl2pPr>
              <a:lnSpc>
                <a:spcPct val="90000"/>
              </a:lnSpc>
              <a:defRPr sz="4400">
                <a:latin typeface="Calibri Light" pitchFamily="34" charset="0"/>
              </a:defRPr>
            </a:lvl2pPr>
            <a:lvl3pPr>
              <a:lnSpc>
                <a:spcPct val="90000"/>
              </a:lnSpc>
              <a:defRPr sz="4400">
                <a:latin typeface="Calibri Light" pitchFamily="34" charset="0"/>
              </a:defRPr>
            </a:lvl3pPr>
            <a:lvl4pPr>
              <a:lnSpc>
                <a:spcPct val="90000"/>
              </a:lnSpc>
              <a:defRPr sz="4400">
                <a:latin typeface="Calibri Light" pitchFamily="34" charset="0"/>
              </a:defRPr>
            </a:lvl4pPr>
            <a:lvl5pPr>
              <a:lnSpc>
                <a:spcPct val="90000"/>
              </a:lnSpc>
              <a:defRPr sz="4400">
                <a:latin typeface="Calibri Light" pitchFamily="34" charset="0"/>
              </a:defRPr>
            </a:lvl5pPr>
            <a:lvl6pPr marL="457200" fontAlgn="base">
              <a:lnSpc>
                <a:spcPct val="90000"/>
              </a:lnSpc>
              <a:spcBef>
                <a:spcPct val="0"/>
              </a:spcBef>
              <a:spcAft>
                <a:spcPct val="0"/>
              </a:spcAft>
              <a:defRPr sz="4400">
                <a:latin typeface="Calibri Light" pitchFamily="34" charset="0"/>
              </a:defRPr>
            </a:lvl6pPr>
            <a:lvl7pPr marL="914400" fontAlgn="base">
              <a:lnSpc>
                <a:spcPct val="90000"/>
              </a:lnSpc>
              <a:spcBef>
                <a:spcPct val="0"/>
              </a:spcBef>
              <a:spcAft>
                <a:spcPct val="0"/>
              </a:spcAft>
              <a:defRPr sz="4400">
                <a:latin typeface="Calibri Light" pitchFamily="34" charset="0"/>
              </a:defRPr>
            </a:lvl7pPr>
            <a:lvl8pPr marL="1371600" fontAlgn="base">
              <a:lnSpc>
                <a:spcPct val="90000"/>
              </a:lnSpc>
              <a:spcBef>
                <a:spcPct val="0"/>
              </a:spcBef>
              <a:spcAft>
                <a:spcPct val="0"/>
              </a:spcAft>
              <a:defRPr sz="4400">
                <a:latin typeface="Calibri Light" pitchFamily="34" charset="0"/>
              </a:defRPr>
            </a:lvl8pPr>
            <a:lvl9pPr marL="1828800" fontAlgn="base">
              <a:lnSpc>
                <a:spcPct val="90000"/>
              </a:lnSpc>
              <a:spcBef>
                <a:spcPct val="0"/>
              </a:spcBef>
              <a:spcAft>
                <a:spcPct val="0"/>
              </a:spcAft>
              <a:defRPr sz="4400">
                <a:latin typeface="Calibri Light" pitchFamily="34" charset="0"/>
              </a:defRPr>
            </a:lvl9pPr>
          </a:lstStyle>
          <a:p>
            <a:pPr algn="r"/>
            <a:r>
              <a:rPr lang="en-US" altLang="zh-CN" sz="1000" dirty="0"/>
              <a:t>2017 BIBE</a:t>
            </a:r>
          </a:p>
        </p:txBody>
      </p:sp>
    </p:spTree>
    <p:extLst>
      <p:ext uri="{BB962C8B-B14F-4D97-AF65-F5344CB8AC3E}">
        <p14:creationId xmlns:p14="http://schemas.microsoft.com/office/powerpoint/2010/main" val="1244611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2"/>
            </p:custDataLst>
          </p:nvPr>
        </p:nvSpPr>
        <p:spPr>
          <a:xfrm>
            <a:off x="6373907" y="538884"/>
            <a:ext cx="5163206" cy="711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normAutofit/>
          </a:bodyPr>
          <a:lstStyle>
            <a:lvl1pPr>
              <a:lnSpc>
                <a:spcPct val="90000"/>
              </a:lnSpc>
              <a:defRPr sz="5400">
                <a:solidFill>
                  <a:schemeClr val="accent4"/>
                </a:solidFill>
                <a:latin typeface="+mj-lt"/>
                <a:ea typeface="+mj-ea"/>
                <a:cs typeface="+mj-cs"/>
              </a:defRPr>
            </a:lvl1pPr>
            <a:lvl2pPr>
              <a:lnSpc>
                <a:spcPct val="90000"/>
              </a:lnSpc>
              <a:defRPr sz="4400">
                <a:latin typeface="Calibri Light" pitchFamily="34" charset="0"/>
              </a:defRPr>
            </a:lvl2pPr>
            <a:lvl3pPr>
              <a:lnSpc>
                <a:spcPct val="90000"/>
              </a:lnSpc>
              <a:defRPr sz="4400">
                <a:latin typeface="Calibri Light" pitchFamily="34" charset="0"/>
              </a:defRPr>
            </a:lvl3pPr>
            <a:lvl4pPr>
              <a:lnSpc>
                <a:spcPct val="90000"/>
              </a:lnSpc>
              <a:defRPr sz="4400">
                <a:latin typeface="Calibri Light" pitchFamily="34" charset="0"/>
              </a:defRPr>
            </a:lvl4pPr>
            <a:lvl5pPr>
              <a:lnSpc>
                <a:spcPct val="90000"/>
              </a:lnSpc>
              <a:defRPr sz="4400">
                <a:latin typeface="Calibri Light" pitchFamily="34" charset="0"/>
              </a:defRPr>
            </a:lvl5pPr>
            <a:lvl6pPr marL="457200" fontAlgn="base">
              <a:lnSpc>
                <a:spcPct val="90000"/>
              </a:lnSpc>
              <a:spcBef>
                <a:spcPct val="0"/>
              </a:spcBef>
              <a:spcAft>
                <a:spcPct val="0"/>
              </a:spcAft>
              <a:defRPr sz="4400">
                <a:latin typeface="Calibri Light" pitchFamily="34" charset="0"/>
              </a:defRPr>
            </a:lvl6pPr>
            <a:lvl7pPr marL="914400" fontAlgn="base">
              <a:lnSpc>
                <a:spcPct val="90000"/>
              </a:lnSpc>
              <a:spcBef>
                <a:spcPct val="0"/>
              </a:spcBef>
              <a:spcAft>
                <a:spcPct val="0"/>
              </a:spcAft>
              <a:defRPr sz="4400">
                <a:latin typeface="Calibri Light" pitchFamily="34" charset="0"/>
              </a:defRPr>
            </a:lvl7pPr>
            <a:lvl8pPr marL="1371600" fontAlgn="base">
              <a:lnSpc>
                <a:spcPct val="90000"/>
              </a:lnSpc>
              <a:spcBef>
                <a:spcPct val="0"/>
              </a:spcBef>
              <a:spcAft>
                <a:spcPct val="0"/>
              </a:spcAft>
              <a:defRPr sz="4400">
                <a:latin typeface="Calibri Light" pitchFamily="34" charset="0"/>
              </a:defRPr>
            </a:lvl8pPr>
            <a:lvl9pPr marL="1828800" fontAlgn="base">
              <a:lnSpc>
                <a:spcPct val="90000"/>
              </a:lnSpc>
              <a:spcBef>
                <a:spcPct val="0"/>
              </a:spcBef>
              <a:spcAft>
                <a:spcPct val="0"/>
              </a:spcAft>
              <a:defRPr sz="4400">
                <a:latin typeface="Calibri Light" pitchFamily="34" charset="0"/>
              </a:defRPr>
            </a:lvl9pPr>
          </a:lstStyle>
          <a:p>
            <a:pPr algn="r"/>
            <a:r>
              <a:rPr lang="en-US" altLang="zh-CN" sz="4000" dirty="0"/>
              <a:t>CONTENT</a:t>
            </a:r>
          </a:p>
        </p:txBody>
      </p:sp>
      <p:sp>
        <p:nvSpPr>
          <p:cNvPr id="5" name="文本框 4"/>
          <p:cNvSpPr txBox="1"/>
          <p:nvPr>
            <p:custDataLst>
              <p:tags r:id="rId3"/>
            </p:custDataLst>
          </p:nvPr>
        </p:nvSpPr>
        <p:spPr>
          <a:xfrm>
            <a:off x="5359114" y="1714500"/>
            <a:ext cx="439135" cy="585814"/>
          </a:xfrm>
          <a:prstGeom prst="rect">
            <a:avLst/>
          </a:prstGeom>
          <a:noFill/>
        </p:spPr>
        <p:txBody>
          <a:bodyPr wrap="square" rtlCol="0" anchor="b" anchorCtr="0">
            <a:normAutofit/>
          </a:bodyPr>
          <a:lstStyle/>
          <a:p>
            <a:pPr algn="r"/>
            <a:r>
              <a:rPr lang="en-US" altLang="zh-CN" sz="2400" dirty="0">
                <a:solidFill>
                  <a:schemeClr val="accent2"/>
                </a:solidFill>
              </a:rPr>
              <a:t>1.</a:t>
            </a:r>
            <a:endParaRPr lang="zh-CN" altLang="en-US" sz="2400" dirty="0" err="1">
              <a:solidFill>
                <a:schemeClr val="accent2"/>
              </a:solidFill>
            </a:endParaRPr>
          </a:p>
        </p:txBody>
      </p:sp>
      <p:sp>
        <p:nvSpPr>
          <p:cNvPr id="36" name="文本框 35"/>
          <p:cNvSpPr txBox="1"/>
          <p:nvPr>
            <p:custDataLst>
              <p:tags r:id="rId4"/>
            </p:custDataLst>
          </p:nvPr>
        </p:nvSpPr>
        <p:spPr>
          <a:xfrm>
            <a:off x="5810948" y="1714500"/>
            <a:ext cx="4691951" cy="585814"/>
          </a:xfrm>
          <a:prstGeom prst="rect">
            <a:avLst/>
          </a:prstGeom>
          <a:noFill/>
        </p:spPr>
        <p:txBody>
          <a:bodyPr wrap="square" rtlCol="0" anchor="b" anchorCtr="0">
            <a:normAutofit/>
          </a:bodyPr>
          <a:lstStyle/>
          <a:p>
            <a:r>
              <a:rPr lang="en-US" altLang="zh-CN" sz="2400" dirty="0">
                <a:solidFill>
                  <a:schemeClr val="accent2"/>
                </a:solidFill>
                <a:latin typeface="+mj-lt"/>
                <a:ea typeface="+mj-ea"/>
                <a:cs typeface="+mj-cs"/>
              </a:rPr>
              <a:t>BACKGROUND</a:t>
            </a:r>
            <a:endParaRPr lang="zh-CN" altLang="en-US" sz="2400" dirty="0">
              <a:solidFill>
                <a:schemeClr val="accent2"/>
              </a:solidFill>
              <a:latin typeface="+mj-lt"/>
              <a:ea typeface="+mj-ea"/>
              <a:cs typeface="+mj-cs"/>
            </a:endParaRPr>
          </a:p>
        </p:txBody>
      </p:sp>
      <p:sp>
        <p:nvSpPr>
          <p:cNvPr id="38" name="文本框 37"/>
          <p:cNvSpPr txBox="1"/>
          <p:nvPr>
            <p:custDataLst>
              <p:tags r:id="rId5"/>
            </p:custDataLst>
          </p:nvPr>
        </p:nvSpPr>
        <p:spPr>
          <a:xfrm>
            <a:off x="5359114" y="3287966"/>
            <a:ext cx="439135" cy="585814"/>
          </a:xfrm>
          <a:prstGeom prst="rect">
            <a:avLst/>
          </a:prstGeom>
          <a:noFill/>
        </p:spPr>
        <p:txBody>
          <a:bodyPr wrap="square" rtlCol="0" anchor="b" anchorCtr="0">
            <a:normAutofit/>
          </a:bodyPr>
          <a:lstStyle/>
          <a:p>
            <a:pPr algn="r"/>
            <a:r>
              <a:rPr lang="en-US" altLang="zh-CN" sz="2400" dirty="0">
                <a:solidFill>
                  <a:schemeClr val="accent2"/>
                </a:solidFill>
              </a:rPr>
              <a:t>2.</a:t>
            </a:r>
            <a:endParaRPr lang="zh-CN" altLang="en-US" sz="2400" dirty="0" err="1">
              <a:solidFill>
                <a:schemeClr val="accent2"/>
              </a:solidFill>
            </a:endParaRPr>
          </a:p>
        </p:txBody>
      </p:sp>
      <p:sp>
        <p:nvSpPr>
          <p:cNvPr id="39" name="文本框 38"/>
          <p:cNvSpPr txBox="1"/>
          <p:nvPr>
            <p:custDataLst>
              <p:tags r:id="rId6"/>
            </p:custDataLst>
          </p:nvPr>
        </p:nvSpPr>
        <p:spPr>
          <a:xfrm>
            <a:off x="5810948" y="3287966"/>
            <a:ext cx="4691951" cy="585814"/>
          </a:xfrm>
          <a:prstGeom prst="rect">
            <a:avLst/>
          </a:prstGeom>
          <a:noFill/>
        </p:spPr>
        <p:txBody>
          <a:bodyPr wrap="square" rtlCol="0" anchor="b" anchorCtr="0">
            <a:normAutofit/>
          </a:bodyPr>
          <a:lstStyle/>
          <a:p>
            <a:r>
              <a:rPr lang="en-US" altLang="zh-CN" sz="2400" dirty="0">
                <a:solidFill>
                  <a:schemeClr val="accent2"/>
                </a:solidFill>
                <a:latin typeface="+mj-lt"/>
                <a:ea typeface="+mj-ea"/>
                <a:cs typeface="+mj-cs"/>
              </a:rPr>
              <a:t>3D GEOMETRIC ALGORITHM</a:t>
            </a:r>
            <a:endParaRPr lang="zh-CN" altLang="en-US" sz="2400" dirty="0">
              <a:solidFill>
                <a:schemeClr val="accent2"/>
              </a:solidFill>
              <a:latin typeface="+mj-lt"/>
              <a:ea typeface="+mj-ea"/>
              <a:cs typeface="+mj-cs"/>
            </a:endParaRPr>
          </a:p>
        </p:txBody>
      </p:sp>
      <p:sp>
        <p:nvSpPr>
          <p:cNvPr id="42" name="文本框 41"/>
          <p:cNvSpPr txBox="1"/>
          <p:nvPr>
            <p:custDataLst>
              <p:tags r:id="rId7"/>
            </p:custDataLst>
          </p:nvPr>
        </p:nvSpPr>
        <p:spPr>
          <a:xfrm>
            <a:off x="5359114" y="4861432"/>
            <a:ext cx="439135" cy="585814"/>
          </a:xfrm>
          <a:prstGeom prst="rect">
            <a:avLst/>
          </a:prstGeom>
          <a:noFill/>
        </p:spPr>
        <p:txBody>
          <a:bodyPr wrap="square" rtlCol="0" anchor="b" anchorCtr="0">
            <a:normAutofit/>
          </a:bodyPr>
          <a:lstStyle/>
          <a:p>
            <a:pPr algn="r"/>
            <a:r>
              <a:rPr lang="en-US" altLang="zh-CN" sz="2400" dirty="0">
                <a:solidFill>
                  <a:schemeClr val="accent2"/>
                </a:solidFill>
              </a:rPr>
              <a:t>3.</a:t>
            </a:r>
            <a:endParaRPr lang="zh-CN" altLang="en-US" sz="2400" dirty="0" err="1">
              <a:solidFill>
                <a:schemeClr val="accent2"/>
              </a:solidFill>
            </a:endParaRPr>
          </a:p>
        </p:txBody>
      </p:sp>
      <p:sp>
        <p:nvSpPr>
          <p:cNvPr id="43" name="文本框 42"/>
          <p:cNvSpPr txBox="1"/>
          <p:nvPr>
            <p:custDataLst>
              <p:tags r:id="rId8"/>
            </p:custDataLst>
          </p:nvPr>
        </p:nvSpPr>
        <p:spPr>
          <a:xfrm>
            <a:off x="5810948" y="4861432"/>
            <a:ext cx="4691951" cy="585814"/>
          </a:xfrm>
          <a:prstGeom prst="rect">
            <a:avLst/>
          </a:prstGeom>
          <a:noFill/>
        </p:spPr>
        <p:txBody>
          <a:bodyPr wrap="square" rtlCol="0" anchor="b" anchorCtr="0">
            <a:normAutofit/>
          </a:bodyPr>
          <a:lstStyle/>
          <a:p>
            <a:r>
              <a:rPr lang="en-US" altLang="zh-CN" sz="2400" dirty="0">
                <a:solidFill>
                  <a:schemeClr val="accent2"/>
                </a:solidFill>
                <a:latin typeface="+mj-lt"/>
                <a:ea typeface="+mj-ea"/>
                <a:cs typeface="+mj-cs"/>
              </a:rPr>
              <a:t>BIOMEDICAL UTILITIES</a:t>
            </a:r>
            <a:endParaRPr lang="zh-CN" altLang="en-US" sz="2400" dirty="0">
              <a:solidFill>
                <a:schemeClr val="accent2"/>
              </a:solidFill>
              <a:latin typeface="+mj-lt"/>
              <a:ea typeface="+mj-ea"/>
              <a:cs typeface="+mj-cs"/>
            </a:endParaRPr>
          </a:p>
        </p:txBody>
      </p:sp>
      <p:sp>
        <p:nvSpPr>
          <p:cNvPr id="12" name="任意多边形 11"/>
          <p:cNvSpPr/>
          <p:nvPr>
            <p:custDataLst>
              <p:tags r:id="rId9"/>
            </p:custDataLst>
          </p:nvPr>
        </p:nvSpPr>
        <p:spPr bwMode="auto">
          <a:xfrm rot="19761830">
            <a:off x="526312" y="4530100"/>
            <a:ext cx="572792" cy="572860"/>
          </a:xfrm>
          <a:custGeom>
            <a:avLst/>
            <a:gdLst>
              <a:gd name="T0" fmla="*/ 667689 w 2273300"/>
              <a:gd name="T1" fmla="*/ 292497 h 2273300"/>
              <a:gd name="T2" fmla="*/ 292497 w 2273300"/>
              <a:gd name="T3" fmla="*/ 667689 h 2273300"/>
              <a:gd name="T4" fmla="*/ 292497 w 2273300"/>
              <a:gd name="T5" fmla="*/ 1605611 h 2273300"/>
              <a:gd name="T6" fmla="*/ 667689 w 2273300"/>
              <a:gd name="T7" fmla="*/ 1980803 h 2273300"/>
              <a:gd name="T8" fmla="*/ 1605611 w 2273300"/>
              <a:gd name="T9" fmla="*/ 1980803 h 2273300"/>
              <a:gd name="T10" fmla="*/ 1980803 w 2273300"/>
              <a:gd name="T11" fmla="*/ 1605611 h 2273300"/>
              <a:gd name="T12" fmla="*/ 1980803 w 2273300"/>
              <a:gd name="T13" fmla="*/ 667689 h 2273300"/>
              <a:gd name="T14" fmla="*/ 1605611 w 2273300"/>
              <a:gd name="T15" fmla="*/ 292497 h 2273300"/>
              <a:gd name="T16" fmla="*/ 667689 w 2273300"/>
              <a:gd name="T17" fmla="*/ 292497 h 2273300"/>
              <a:gd name="T18" fmla="*/ 505195 w 2273300"/>
              <a:gd name="T19" fmla="*/ 0 h 2273300"/>
              <a:gd name="T20" fmla="*/ 1768105 w 2273300"/>
              <a:gd name="T21" fmla="*/ 0 h 2273300"/>
              <a:gd name="T22" fmla="*/ 2273300 w 2273300"/>
              <a:gd name="T23" fmla="*/ 505195 h 2273300"/>
              <a:gd name="T24" fmla="*/ 2273300 w 2273300"/>
              <a:gd name="T25" fmla="*/ 1768105 h 2273300"/>
              <a:gd name="T26" fmla="*/ 1768105 w 2273300"/>
              <a:gd name="T27" fmla="*/ 2273300 h 2273300"/>
              <a:gd name="T28" fmla="*/ 505195 w 2273300"/>
              <a:gd name="T29" fmla="*/ 2273300 h 2273300"/>
              <a:gd name="T30" fmla="*/ 0 w 2273300"/>
              <a:gd name="T31" fmla="*/ 1768105 h 2273300"/>
              <a:gd name="T32" fmla="*/ 0 w 2273300"/>
              <a:gd name="T33" fmla="*/ 505195 h 2273300"/>
              <a:gd name="T34" fmla="*/ 505195 w 2273300"/>
              <a:gd name="T35" fmla="*/ 0 h 2273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73300" h="2273300">
                <a:moveTo>
                  <a:pt x="667689" y="292497"/>
                </a:moveTo>
                <a:cubicBezTo>
                  <a:pt x="460476" y="292497"/>
                  <a:pt x="292497" y="460476"/>
                  <a:pt x="292497" y="667689"/>
                </a:cubicBezTo>
                <a:lnTo>
                  <a:pt x="292497" y="1605611"/>
                </a:lnTo>
                <a:cubicBezTo>
                  <a:pt x="292497" y="1812824"/>
                  <a:pt x="460476" y="1980803"/>
                  <a:pt x="667689" y="1980803"/>
                </a:cubicBezTo>
                <a:lnTo>
                  <a:pt x="1605611" y="1980803"/>
                </a:lnTo>
                <a:cubicBezTo>
                  <a:pt x="1812824" y="1980803"/>
                  <a:pt x="1980803" y="1812824"/>
                  <a:pt x="1980803" y="1605611"/>
                </a:cubicBezTo>
                <a:lnTo>
                  <a:pt x="1980803" y="667689"/>
                </a:lnTo>
                <a:cubicBezTo>
                  <a:pt x="1980803" y="460476"/>
                  <a:pt x="1812824" y="292497"/>
                  <a:pt x="1605611" y="292497"/>
                </a:cubicBezTo>
                <a:lnTo>
                  <a:pt x="667689" y="292497"/>
                </a:lnTo>
                <a:close/>
                <a:moveTo>
                  <a:pt x="505195" y="0"/>
                </a:moveTo>
                <a:lnTo>
                  <a:pt x="1768105" y="0"/>
                </a:lnTo>
                <a:cubicBezTo>
                  <a:pt x="2047116" y="0"/>
                  <a:pt x="2273300" y="226184"/>
                  <a:pt x="2273300" y="505195"/>
                </a:cubicBezTo>
                <a:lnTo>
                  <a:pt x="2273300" y="1768105"/>
                </a:lnTo>
                <a:cubicBezTo>
                  <a:pt x="2273300" y="2047116"/>
                  <a:pt x="2047116" y="2273300"/>
                  <a:pt x="1768105" y="2273300"/>
                </a:cubicBezTo>
                <a:lnTo>
                  <a:pt x="505195" y="2273300"/>
                </a:lnTo>
                <a:cubicBezTo>
                  <a:pt x="226184" y="2273300"/>
                  <a:pt x="0" y="2047116"/>
                  <a:pt x="0" y="1768105"/>
                </a:cubicBezTo>
                <a:lnTo>
                  <a:pt x="0" y="505195"/>
                </a:lnTo>
                <a:cubicBezTo>
                  <a:pt x="0" y="226184"/>
                  <a:pt x="226184" y="0"/>
                  <a:pt x="505195" y="0"/>
                </a:cubicBezTo>
                <a:close/>
              </a:path>
            </a:pathLst>
          </a:custGeom>
          <a:solidFill>
            <a:schemeClr val="accent5"/>
          </a:solidFill>
          <a:ln>
            <a:noFill/>
          </a:ln>
          <a:effectLst>
            <a:outerShdw dist="76200" dir="5400000" algn="ctr" rotWithShape="0">
              <a:schemeClr val="tx1">
                <a:alpha val="39000"/>
              </a:schemeClr>
            </a:outerShdw>
          </a:effectLst>
        </p:spPr>
        <p:txBody>
          <a:bodyPr anchor="ctr"/>
          <a:lstStyle/>
          <a:p>
            <a:endParaRPr lang="zh-CN" altLang="en-US"/>
          </a:p>
        </p:txBody>
      </p:sp>
      <p:sp>
        <p:nvSpPr>
          <p:cNvPr id="13" name="任意多边形 12"/>
          <p:cNvSpPr/>
          <p:nvPr>
            <p:custDataLst>
              <p:tags r:id="rId10"/>
            </p:custDataLst>
          </p:nvPr>
        </p:nvSpPr>
        <p:spPr bwMode="auto">
          <a:xfrm>
            <a:off x="865555" y="2264380"/>
            <a:ext cx="1892835" cy="1893059"/>
          </a:xfrm>
          <a:custGeom>
            <a:avLst/>
            <a:gdLst>
              <a:gd name="T0" fmla="*/ 667689 w 2273300"/>
              <a:gd name="T1" fmla="*/ 292497 h 2273300"/>
              <a:gd name="T2" fmla="*/ 292497 w 2273300"/>
              <a:gd name="T3" fmla="*/ 667689 h 2273300"/>
              <a:gd name="T4" fmla="*/ 292497 w 2273300"/>
              <a:gd name="T5" fmla="*/ 1605611 h 2273300"/>
              <a:gd name="T6" fmla="*/ 667689 w 2273300"/>
              <a:gd name="T7" fmla="*/ 1980803 h 2273300"/>
              <a:gd name="T8" fmla="*/ 1605611 w 2273300"/>
              <a:gd name="T9" fmla="*/ 1980803 h 2273300"/>
              <a:gd name="T10" fmla="*/ 1980803 w 2273300"/>
              <a:gd name="T11" fmla="*/ 1605611 h 2273300"/>
              <a:gd name="T12" fmla="*/ 1980803 w 2273300"/>
              <a:gd name="T13" fmla="*/ 667689 h 2273300"/>
              <a:gd name="T14" fmla="*/ 1605611 w 2273300"/>
              <a:gd name="T15" fmla="*/ 292497 h 2273300"/>
              <a:gd name="T16" fmla="*/ 667689 w 2273300"/>
              <a:gd name="T17" fmla="*/ 292497 h 2273300"/>
              <a:gd name="T18" fmla="*/ 505195 w 2273300"/>
              <a:gd name="T19" fmla="*/ 0 h 2273300"/>
              <a:gd name="T20" fmla="*/ 1768105 w 2273300"/>
              <a:gd name="T21" fmla="*/ 0 h 2273300"/>
              <a:gd name="T22" fmla="*/ 2273300 w 2273300"/>
              <a:gd name="T23" fmla="*/ 505195 h 2273300"/>
              <a:gd name="T24" fmla="*/ 2273300 w 2273300"/>
              <a:gd name="T25" fmla="*/ 1768105 h 2273300"/>
              <a:gd name="T26" fmla="*/ 1768105 w 2273300"/>
              <a:gd name="T27" fmla="*/ 2273300 h 2273300"/>
              <a:gd name="T28" fmla="*/ 505195 w 2273300"/>
              <a:gd name="T29" fmla="*/ 2273300 h 2273300"/>
              <a:gd name="T30" fmla="*/ 0 w 2273300"/>
              <a:gd name="T31" fmla="*/ 1768105 h 2273300"/>
              <a:gd name="T32" fmla="*/ 0 w 2273300"/>
              <a:gd name="T33" fmla="*/ 505195 h 2273300"/>
              <a:gd name="T34" fmla="*/ 505195 w 2273300"/>
              <a:gd name="T35" fmla="*/ 0 h 2273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73300" h="2273300">
                <a:moveTo>
                  <a:pt x="667689" y="292497"/>
                </a:moveTo>
                <a:cubicBezTo>
                  <a:pt x="460476" y="292497"/>
                  <a:pt x="292497" y="460476"/>
                  <a:pt x="292497" y="667689"/>
                </a:cubicBezTo>
                <a:lnTo>
                  <a:pt x="292497" y="1605611"/>
                </a:lnTo>
                <a:cubicBezTo>
                  <a:pt x="292497" y="1812824"/>
                  <a:pt x="460476" y="1980803"/>
                  <a:pt x="667689" y="1980803"/>
                </a:cubicBezTo>
                <a:lnTo>
                  <a:pt x="1605611" y="1980803"/>
                </a:lnTo>
                <a:cubicBezTo>
                  <a:pt x="1812824" y="1980803"/>
                  <a:pt x="1980803" y="1812824"/>
                  <a:pt x="1980803" y="1605611"/>
                </a:cubicBezTo>
                <a:lnTo>
                  <a:pt x="1980803" y="667689"/>
                </a:lnTo>
                <a:cubicBezTo>
                  <a:pt x="1980803" y="460476"/>
                  <a:pt x="1812824" y="292497"/>
                  <a:pt x="1605611" y="292497"/>
                </a:cubicBezTo>
                <a:lnTo>
                  <a:pt x="667689" y="292497"/>
                </a:lnTo>
                <a:close/>
                <a:moveTo>
                  <a:pt x="505195" y="0"/>
                </a:moveTo>
                <a:lnTo>
                  <a:pt x="1768105" y="0"/>
                </a:lnTo>
                <a:cubicBezTo>
                  <a:pt x="2047116" y="0"/>
                  <a:pt x="2273300" y="226184"/>
                  <a:pt x="2273300" y="505195"/>
                </a:cubicBezTo>
                <a:lnTo>
                  <a:pt x="2273300" y="1768105"/>
                </a:lnTo>
                <a:cubicBezTo>
                  <a:pt x="2273300" y="2047116"/>
                  <a:pt x="2047116" y="2273300"/>
                  <a:pt x="1768105" y="2273300"/>
                </a:cubicBezTo>
                <a:lnTo>
                  <a:pt x="505195" y="2273300"/>
                </a:lnTo>
                <a:cubicBezTo>
                  <a:pt x="226184" y="2273300"/>
                  <a:pt x="0" y="2047116"/>
                  <a:pt x="0" y="1768105"/>
                </a:cubicBezTo>
                <a:lnTo>
                  <a:pt x="0" y="505195"/>
                </a:lnTo>
                <a:cubicBezTo>
                  <a:pt x="0" y="226184"/>
                  <a:pt x="226184" y="0"/>
                  <a:pt x="505195" y="0"/>
                </a:cubicBezTo>
                <a:close/>
              </a:path>
            </a:pathLst>
          </a:custGeom>
          <a:solidFill>
            <a:schemeClr val="accent2"/>
          </a:solidFill>
          <a:ln>
            <a:noFill/>
          </a:ln>
          <a:effectLst>
            <a:outerShdw dist="76200" dir="5400000" algn="ctr" rotWithShape="0">
              <a:schemeClr val="tx1">
                <a:alpha val="39000"/>
              </a:schemeClr>
            </a:outerShdw>
          </a:effectLst>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4" name="任意多边形 13"/>
          <p:cNvSpPr/>
          <p:nvPr>
            <p:custDataLst>
              <p:tags r:id="rId11"/>
            </p:custDataLst>
          </p:nvPr>
        </p:nvSpPr>
        <p:spPr bwMode="auto">
          <a:xfrm rot="1098683">
            <a:off x="1184477" y="3669548"/>
            <a:ext cx="1254993" cy="1255141"/>
          </a:xfrm>
          <a:custGeom>
            <a:avLst/>
            <a:gdLst>
              <a:gd name="T0" fmla="*/ 667689 w 2273300"/>
              <a:gd name="T1" fmla="*/ 292497 h 2273300"/>
              <a:gd name="T2" fmla="*/ 292497 w 2273300"/>
              <a:gd name="T3" fmla="*/ 667689 h 2273300"/>
              <a:gd name="T4" fmla="*/ 292497 w 2273300"/>
              <a:gd name="T5" fmla="*/ 1605611 h 2273300"/>
              <a:gd name="T6" fmla="*/ 667689 w 2273300"/>
              <a:gd name="T7" fmla="*/ 1980803 h 2273300"/>
              <a:gd name="T8" fmla="*/ 1605611 w 2273300"/>
              <a:gd name="T9" fmla="*/ 1980803 h 2273300"/>
              <a:gd name="T10" fmla="*/ 1980803 w 2273300"/>
              <a:gd name="T11" fmla="*/ 1605611 h 2273300"/>
              <a:gd name="T12" fmla="*/ 1980803 w 2273300"/>
              <a:gd name="T13" fmla="*/ 667689 h 2273300"/>
              <a:gd name="T14" fmla="*/ 1605611 w 2273300"/>
              <a:gd name="T15" fmla="*/ 292497 h 2273300"/>
              <a:gd name="T16" fmla="*/ 667689 w 2273300"/>
              <a:gd name="T17" fmla="*/ 292497 h 2273300"/>
              <a:gd name="T18" fmla="*/ 505195 w 2273300"/>
              <a:gd name="T19" fmla="*/ 0 h 2273300"/>
              <a:gd name="T20" fmla="*/ 1768105 w 2273300"/>
              <a:gd name="T21" fmla="*/ 0 h 2273300"/>
              <a:gd name="T22" fmla="*/ 2273300 w 2273300"/>
              <a:gd name="T23" fmla="*/ 505195 h 2273300"/>
              <a:gd name="T24" fmla="*/ 2273300 w 2273300"/>
              <a:gd name="T25" fmla="*/ 1768105 h 2273300"/>
              <a:gd name="T26" fmla="*/ 1768105 w 2273300"/>
              <a:gd name="T27" fmla="*/ 2273300 h 2273300"/>
              <a:gd name="T28" fmla="*/ 505195 w 2273300"/>
              <a:gd name="T29" fmla="*/ 2273300 h 2273300"/>
              <a:gd name="T30" fmla="*/ 0 w 2273300"/>
              <a:gd name="T31" fmla="*/ 1768105 h 2273300"/>
              <a:gd name="T32" fmla="*/ 0 w 2273300"/>
              <a:gd name="T33" fmla="*/ 505195 h 2273300"/>
              <a:gd name="T34" fmla="*/ 505195 w 2273300"/>
              <a:gd name="T35" fmla="*/ 0 h 2273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73300" h="2273300">
                <a:moveTo>
                  <a:pt x="667689" y="292497"/>
                </a:moveTo>
                <a:cubicBezTo>
                  <a:pt x="460476" y="292497"/>
                  <a:pt x="292497" y="460476"/>
                  <a:pt x="292497" y="667689"/>
                </a:cubicBezTo>
                <a:lnTo>
                  <a:pt x="292497" y="1605611"/>
                </a:lnTo>
                <a:cubicBezTo>
                  <a:pt x="292497" y="1812824"/>
                  <a:pt x="460476" y="1980803"/>
                  <a:pt x="667689" y="1980803"/>
                </a:cubicBezTo>
                <a:lnTo>
                  <a:pt x="1605611" y="1980803"/>
                </a:lnTo>
                <a:cubicBezTo>
                  <a:pt x="1812824" y="1980803"/>
                  <a:pt x="1980803" y="1812824"/>
                  <a:pt x="1980803" y="1605611"/>
                </a:cubicBezTo>
                <a:lnTo>
                  <a:pt x="1980803" y="667689"/>
                </a:lnTo>
                <a:cubicBezTo>
                  <a:pt x="1980803" y="460476"/>
                  <a:pt x="1812824" y="292497"/>
                  <a:pt x="1605611" y="292497"/>
                </a:cubicBezTo>
                <a:lnTo>
                  <a:pt x="667689" y="292497"/>
                </a:lnTo>
                <a:close/>
                <a:moveTo>
                  <a:pt x="505195" y="0"/>
                </a:moveTo>
                <a:lnTo>
                  <a:pt x="1768105" y="0"/>
                </a:lnTo>
                <a:cubicBezTo>
                  <a:pt x="2047116" y="0"/>
                  <a:pt x="2273300" y="226184"/>
                  <a:pt x="2273300" y="505195"/>
                </a:cubicBezTo>
                <a:lnTo>
                  <a:pt x="2273300" y="1768105"/>
                </a:lnTo>
                <a:cubicBezTo>
                  <a:pt x="2273300" y="2047116"/>
                  <a:pt x="2047116" y="2273300"/>
                  <a:pt x="1768105" y="2273300"/>
                </a:cubicBezTo>
                <a:lnTo>
                  <a:pt x="505195" y="2273300"/>
                </a:lnTo>
                <a:cubicBezTo>
                  <a:pt x="226184" y="2273300"/>
                  <a:pt x="0" y="2047116"/>
                  <a:pt x="0" y="1768105"/>
                </a:cubicBezTo>
                <a:lnTo>
                  <a:pt x="0" y="505195"/>
                </a:lnTo>
                <a:cubicBezTo>
                  <a:pt x="0" y="226184"/>
                  <a:pt x="226184" y="0"/>
                  <a:pt x="505195" y="0"/>
                </a:cubicBezTo>
                <a:close/>
              </a:path>
            </a:pathLst>
          </a:custGeom>
          <a:solidFill>
            <a:schemeClr val="accent4">
              <a:lumMod val="40000"/>
              <a:lumOff val="60000"/>
            </a:schemeClr>
          </a:solidFill>
          <a:ln>
            <a:noFill/>
          </a:ln>
          <a:effectLst>
            <a:outerShdw dist="76200" dir="5400000" algn="ctr" rotWithShape="0">
              <a:schemeClr val="tx1">
                <a:alpha val="39000"/>
              </a:schemeClr>
            </a:outerShdw>
          </a:effectLst>
        </p:spPr>
        <p:txBody>
          <a:bodyPr anchor="ctr"/>
          <a:lstStyle/>
          <a:p>
            <a:endParaRPr lang="zh-CN" altLang="en-US"/>
          </a:p>
        </p:txBody>
      </p:sp>
      <p:sp>
        <p:nvSpPr>
          <p:cNvPr id="15" name="任意多边形 14"/>
          <p:cNvSpPr/>
          <p:nvPr>
            <p:custDataLst>
              <p:tags r:id="rId12"/>
            </p:custDataLst>
          </p:nvPr>
        </p:nvSpPr>
        <p:spPr bwMode="auto">
          <a:xfrm rot="18092322">
            <a:off x="2306246" y="2653252"/>
            <a:ext cx="1255141" cy="1254993"/>
          </a:xfrm>
          <a:custGeom>
            <a:avLst/>
            <a:gdLst>
              <a:gd name="T0" fmla="*/ 667689 w 2273300"/>
              <a:gd name="T1" fmla="*/ 292497 h 2273300"/>
              <a:gd name="T2" fmla="*/ 292497 w 2273300"/>
              <a:gd name="T3" fmla="*/ 667689 h 2273300"/>
              <a:gd name="T4" fmla="*/ 292497 w 2273300"/>
              <a:gd name="T5" fmla="*/ 1605611 h 2273300"/>
              <a:gd name="T6" fmla="*/ 667689 w 2273300"/>
              <a:gd name="T7" fmla="*/ 1980803 h 2273300"/>
              <a:gd name="T8" fmla="*/ 1605611 w 2273300"/>
              <a:gd name="T9" fmla="*/ 1980803 h 2273300"/>
              <a:gd name="T10" fmla="*/ 1980803 w 2273300"/>
              <a:gd name="T11" fmla="*/ 1605611 h 2273300"/>
              <a:gd name="T12" fmla="*/ 1980803 w 2273300"/>
              <a:gd name="T13" fmla="*/ 667689 h 2273300"/>
              <a:gd name="T14" fmla="*/ 1605611 w 2273300"/>
              <a:gd name="T15" fmla="*/ 292497 h 2273300"/>
              <a:gd name="T16" fmla="*/ 667689 w 2273300"/>
              <a:gd name="T17" fmla="*/ 292497 h 2273300"/>
              <a:gd name="T18" fmla="*/ 505195 w 2273300"/>
              <a:gd name="T19" fmla="*/ 0 h 2273300"/>
              <a:gd name="T20" fmla="*/ 1768105 w 2273300"/>
              <a:gd name="T21" fmla="*/ 0 h 2273300"/>
              <a:gd name="T22" fmla="*/ 2273300 w 2273300"/>
              <a:gd name="T23" fmla="*/ 505195 h 2273300"/>
              <a:gd name="T24" fmla="*/ 2273300 w 2273300"/>
              <a:gd name="T25" fmla="*/ 1768105 h 2273300"/>
              <a:gd name="T26" fmla="*/ 1768105 w 2273300"/>
              <a:gd name="T27" fmla="*/ 2273300 h 2273300"/>
              <a:gd name="T28" fmla="*/ 505195 w 2273300"/>
              <a:gd name="T29" fmla="*/ 2273300 h 2273300"/>
              <a:gd name="T30" fmla="*/ 0 w 2273300"/>
              <a:gd name="T31" fmla="*/ 1768105 h 2273300"/>
              <a:gd name="T32" fmla="*/ 0 w 2273300"/>
              <a:gd name="T33" fmla="*/ 505195 h 2273300"/>
              <a:gd name="T34" fmla="*/ 505195 w 2273300"/>
              <a:gd name="T35" fmla="*/ 0 h 2273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73300" h="2273300">
                <a:moveTo>
                  <a:pt x="667689" y="292497"/>
                </a:moveTo>
                <a:cubicBezTo>
                  <a:pt x="460476" y="292497"/>
                  <a:pt x="292497" y="460476"/>
                  <a:pt x="292497" y="667689"/>
                </a:cubicBezTo>
                <a:lnTo>
                  <a:pt x="292497" y="1605611"/>
                </a:lnTo>
                <a:cubicBezTo>
                  <a:pt x="292497" y="1812824"/>
                  <a:pt x="460476" y="1980803"/>
                  <a:pt x="667689" y="1980803"/>
                </a:cubicBezTo>
                <a:lnTo>
                  <a:pt x="1605611" y="1980803"/>
                </a:lnTo>
                <a:cubicBezTo>
                  <a:pt x="1812824" y="1980803"/>
                  <a:pt x="1980803" y="1812824"/>
                  <a:pt x="1980803" y="1605611"/>
                </a:cubicBezTo>
                <a:lnTo>
                  <a:pt x="1980803" y="667689"/>
                </a:lnTo>
                <a:cubicBezTo>
                  <a:pt x="1980803" y="460476"/>
                  <a:pt x="1812824" y="292497"/>
                  <a:pt x="1605611" y="292497"/>
                </a:cubicBezTo>
                <a:lnTo>
                  <a:pt x="667689" y="292497"/>
                </a:lnTo>
                <a:close/>
                <a:moveTo>
                  <a:pt x="505195" y="0"/>
                </a:moveTo>
                <a:lnTo>
                  <a:pt x="1768105" y="0"/>
                </a:lnTo>
                <a:cubicBezTo>
                  <a:pt x="2047116" y="0"/>
                  <a:pt x="2273300" y="226184"/>
                  <a:pt x="2273300" y="505195"/>
                </a:cubicBezTo>
                <a:lnTo>
                  <a:pt x="2273300" y="1768105"/>
                </a:lnTo>
                <a:cubicBezTo>
                  <a:pt x="2273300" y="2047116"/>
                  <a:pt x="2047116" y="2273300"/>
                  <a:pt x="1768105" y="2273300"/>
                </a:cubicBezTo>
                <a:lnTo>
                  <a:pt x="505195" y="2273300"/>
                </a:lnTo>
                <a:cubicBezTo>
                  <a:pt x="226184" y="2273300"/>
                  <a:pt x="0" y="2047116"/>
                  <a:pt x="0" y="1768105"/>
                </a:cubicBezTo>
                <a:lnTo>
                  <a:pt x="0" y="505195"/>
                </a:lnTo>
                <a:cubicBezTo>
                  <a:pt x="0" y="226184"/>
                  <a:pt x="226184" y="0"/>
                  <a:pt x="505195" y="0"/>
                </a:cubicBezTo>
                <a:close/>
              </a:path>
            </a:pathLst>
          </a:custGeom>
          <a:solidFill>
            <a:schemeClr val="accent1"/>
          </a:solidFill>
          <a:ln>
            <a:noFill/>
          </a:ln>
          <a:effectLst>
            <a:outerShdw dist="76200" dir="5400000" algn="ctr" rotWithShape="0">
              <a:schemeClr val="tx1">
                <a:alpha val="39000"/>
              </a:schemeClr>
            </a:outerShdw>
          </a:effectLst>
        </p:spPr>
        <p:txBody>
          <a:bodyPr anchor="ctr"/>
          <a:lstStyle/>
          <a:p>
            <a:endParaRPr lang="zh-CN" altLang="en-US"/>
          </a:p>
        </p:txBody>
      </p:sp>
      <p:sp>
        <p:nvSpPr>
          <p:cNvPr id="16" name="任意多边形 15"/>
          <p:cNvSpPr/>
          <p:nvPr>
            <p:custDataLst>
              <p:tags r:id="rId13"/>
            </p:custDataLst>
          </p:nvPr>
        </p:nvSpPr>
        <p:spPr bwMode="auto">
          <a:xfrm rot="19761830">
            <a:off x="1130376" y="1663981"/>
            <a:ext cx="985617" cy="985734"/>
          </a:xfrm>
          <a:custGeom>
            <a:avLst/>
            <a:gdLst>
              <a:gd name="T0" fmla="*/ 667689 w 2273300"/>
              <a:gd name="T1" fmla="*/ 292497 h 2273300"/>
              <a:gd name="T2" fmla="*/ 292497 w 2273300"/>
              <a:gd name="T3" fmla="*/ 667689 h 2273300"/>
              <a:gd name="T4" fmla="*/ 292497 w 2273300"/>
              <a:gd name="T5" fmla="*/ 1605611 h 2273300"/>
              <a:gd name="T6" fmla="*/ 667689 w 2273300"/>
              <a:gd name="T7" fmla="*/ 1980803 h 2273300"/>
              <a:gd name="T8" fmla="*/ 1605611 w 2273300"/>
              <a:gd name="T9" fmla="*/ 1980803 h 2273300"/>
              <a:gd name="T10" fmla="*/ 1980803 w 2273300"/>
              <a:gd name="T11" fmla="*/ 1605611 h 2273300"/>
              <a:gd name="T12" fmla="*/ 1980803 w 2273300"/>
              <a:gd name="T13" fmla="*/ 667689 h 2273300"/>
              <a:gd name="T14" fmla="*/ 1605611 w 2273300"/>
              <a:gd name="T15" fmla="*/ 292497 h 2273300"/>
              <a:gd name="T16" fmla="*/ 667689 w 2273300"/>
              <a:gd name="T17" fmla="*/ 292497 h 2273300"/>
              <a:gd name="T18" fmla="*/ 505195 w 2273300"/>
              <a:gd name="T19" fmla="*/ 0 h 2273300"/>
              <a:gd name="T20" fmla="*/ 1768105 w 2273300"/>
              <a:gd name="T21" fmla="*/ 0 h 2273300"/>
              <a:gd name="T22" fmla="*/ 2273300 w 2273300"/>
              <a:gd name="T23" fmla="*/ 505195 h 2273300"/>
              <a:gd name="T24" fmla="*/ 2273300 w 2273300"/>
              <a:gd name="T25" fmla="*/ 1768105 h 2273300"/>
              <a:gd name="T26" fmla="*/ 1768105 w 2273300"/>
              <a:gd name="T27" fmla="*/ 2273300 h 2273300"/>
              <a:gd name="T28" fmla="*/ 505195 w 2273300"/>
              <a:gd name="T29" fmla="*/ 2273300 h 2273300"/>
              <a:gd name="T30" fmla="*/ 0 w 2273300"/>
              <a:gd name="T31" fmla="*/ 1768105 h 2273300"/>
              <a:gd name="T32" fmla="*/ 0 w 2273300"/>
              <a:gd name="T33" fmla="*/ 505195 h 2273300"/>
              <a:gd name="T34" fmla="*/ 505195 w 2273300"/>
              <a:gd name="T35" fmla="*/ 0 h 2273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73300" h="2273300">
                <a:moveTo>
                  <a:pt x="667689" y="292497"/>
                </a:moveTo>
                <a:cubicBezTo>
                  <a:pt x="460476" y="292497"/>
                  <a:pt x="292497" y="460476"/>
                  <a:pt x="292497" y="667689"/>
                </a:cubicBezTo>
                <a:lnTo>
                  <a:pt x="292497" y="1605611"/>
                </a:lnTo>
                <a:cubicBezTo>
                  <a:pt x="292497" y="1812824"/>
                  <a:pt x="460476" y="1980803"/>
                  <a:pt x="667689" y="1980803"/>
                </a:cubicBezTo>
                <a:lnTo>
                  <a:pt x="1605611" y="1980803"/>
                </a:lnTo>
                <a:cubicBezTo>
                  <a:pt x="1812824" y="1980803"/>
                  <a:pt x="1980803" y="1812824"/>
                  <a:pt x="1980803" y="1605611"/>
                </a:cubicBezTo>
                <a:lnTo>
                  <a:pt x="1980803" y="667689"/>
                </a:lnTo>
                <a:cubicBezTo>
                  <a:pt x="1980803" y="460476"/>
                  <a:pt x="1812824" y="292497"/>
                  <a:pt x="1605611" y="292497"/>
                </a:cubicBezTo>
                <a:lnTo>
                  <a:pt x="667689" y="292497"/>
                </a:lnTo>
                <a:close/>
                <a:moveTo>
                  <a:pt x="505195" y="0"/>
                </a:moveTo>
                <a:lnTo>
                  <a:pt x="1768105" y="0"/>
                </a:lnTo>
                <a:cubicBezTo>
                  <a:pt x="2047116" y="0"/>
                  <a:pt x="2273300" y="226184"/>
                  <a:pt x="2273300" y="505195"/>
                </a:cubicBezTo>
                <a:lnTo>
                  <a:pt x="2273300" y="1768105"/>
                </a:lnTo>
                <a:cubicBezTo>
                  <a:pt x="2273300" y="2047116"/>
                  <a:pt x="2047116" y="2273300"/>
                  <a:pt x="1768105" y="2273300"/>
                </a:cubicBezTo>
                <a:lnTo>
                  <a:pt x="505195" y="2273300"/>
                </a:lnTo>
                <a:cubicBezTo>
                  <a:pt x="226184" y="2273300"/>
                  <a:pt x="0" y="2047116"/>
                  <a:pt x="0" y="1768105"/>
                </a:cubicBezTo>
                <a:lnTo>
                  <a:pt x="0" y="505195"/>
                </a:lnTo>
                <a:cubicBezTo>
                  <a:pt x="0" y="226184"/>
                  <a:pt x="226184" y="0"/>
                  <a:pt x="505195" y="0"/>
                </a:cubicBezTo>
                <a:close/>
              </a:path>
            </a:pathLst>
          </a:custGeom>
          <a:solidFill>
            <a:schemeClr val="accent4"/>
          </a:solidFill>
          <a:ln>
            <a:noFill/>
          </a:ln>
          <a:effectLst>
            <a:outerShdw dist="76200" dir="5400000" algn="ctr" rotWithShape="0">
              <a:schemeClr val="tx1">
                <a:alpha val="39000"/>
              </a:schemeClr>
            </a:outerShdw>
          </a:effectLst>
        </p:spPr>
        <p:txBody>
          <a:bodyPr anchor="ctr"/>
          <a:lstStyle/>
          <a:p>
            <a:endParaRPr lang="zh-CN" altLang="en-US"/>
          </a:p>
        </p:txBody>
      </p:sp>
      <p:sp>
        <p:nvSpPr>
          <p:cNvPr id="17" name="任意多边形 16"/>
          <p:cNvSpPr/>
          <p:nvPr>
            <p:custDataLst>
              <p:tags r:id="rId14"/>
            </p:custDataLst>
          </p:nvPr>
        </p:nvSpPr>
        <p:spPr bwMode="auto">
          <a:xfrm>
            <a:off x="136513" y="1843155"/>
            <a:ext cx="702931" cy="703014"/>
          </a:xfrm>
          <a:custGeom>
            <a:avLst/>
            <a:gdLst>
              <a:gd name="T0" fmla="*/ 667689 w 2273300"/>
              <a:gd name="T1" fmla="*/ 292497 h 2273300"/>
              <a:gd name="T2" fmla="*/ 292497 w 2273300"/>
              <a:gd name="T3" fmla="*/ 667689 h 2273300"/>
              <a:gd name="T4" fmla="*/ 292497 w 2273300"/>
              <a:gd name="T5" fmla="*/ 1605611 h 2273300"/>
              <a:gd name="T6" fmla="*/ 667689 w 2273300"/>
              <a:gd name="T7" fmla="*/ 1980803 h 2273300"/>
              <a:gd name="T8" fmla="*/ 1605611 w 2273300"/>
              <a:gd name="T9" fmla="*/ 1980803 h 2273300"/>
              <a:gd name="T10" fmla="*/ 1980803 w 2273300"/>
              <a:gd name="T11" fmla="*/ 1605611 h 2273300"/>
              <a:gd name="T12" fmla="*/ 1980803 w 2273300"/>
              <a:gd name="T13" fmla="*/ 667689 h 2273300"/>
              <a:gd name="T14" fmla="*/ 1605611 w 2273300"/>
              <a:gd name="T15" fmla="*/ 292497 h 2273300"/>
              <a:gd name="T16" fmla="*/ 667689 w 2273300"/>
              <a:gd name="T17" fmla="*/ 292497 h 2273300"/>
              <a:gd name="T18" fmla="*/ 505195 w 2273300"/>
              <a:gd name="T19" fmla="*/ 0 h 2273300"/>
              <a:gd name="T20" fmla="*/ 1768105 w 2273300"/>
              <a:gd name="T21" fmla="*/ 0 h 2273300"/>
              <a:gd name="T22" fmla="*/ 2273300 w 2273300"/>
              <a:gd name="T23" fmla="*/ 505195 h 2273300"/>
              <a:gd name="T24" fmla="*/ 2273300 w 2273300"/>
              <a:gd name="T25" fmla="*/ 1768105 h 2273300"/>
              <a:gd name="T26" fmla="*/ 1768105 w 2273300"/>
              <a:gd name="T27" fmla="*/ 2273300 h 2273300"/>
              <a:gd name="T28" fmla="*/ 505195 w 2273300"/>
              <a:gd name="T29" fmla="*/ 2273300 h 2273300"/>
              <a:gd name="T30" fmla="*/ 0 w 2273300"/>
              <a:gd name="T31" fmla="*/ 1768105 h 2273300"/>
              <a:gd name="T32" fmla="*/ 0 w 2273300"/>
              <a:gd name="T33" fmla="*/ 505195 h 2273300"/>
              <a:gd name="T34" fmla="*/ 505195 w 2273300"/>
              <a:gd name="T35" fmla="*/ 0 h 2273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73300" h="2273300">
                <a:moveTo>
                  <a:pt x="667689" y="292497"/>
                </a:moveTo>
                <a:cubicBezTo>
                  <a:pt x="460476" y="292497"/>
                  <a:pt x="292497" y="460476"/>
                  <a:pt x="292497" y="667689"/>
                </a:cubicBezTo>
                <a:lnTo>
                  <a:pt x="292497" y="1605611"/>
                </a:lnTo>
                <a:cubicBezTo>
                  <a:pt x="292497" y="1812824"/>
                  <a:pt x="460476" y="1980803"/>
                  <a:pt x="667689" y="1980803"/>
                </a:cubicBezTo>
                <a:lnTo>
                  <a:pt x="1605611" y="1980803"/>
                </a:lnTo>
                <a:cubicBezTo>
                  <a:pt x="1812824" y="1980803"/>
                  <a:pt x="1980803" y="1812824"/>
                  <a:pt x="1980803" y="1605611"/>
                </a:cubicBezTo>
                <a:lnTo>
                  <a:pt x="1980803" y="667689"/>
                </a:lnTo>
                <a:cubicBezTo>
                  <a:pt x="1980803" y="460476"/>
                  <a:pt x="1812824" y="292497"/>
                  <a:pt x="1605611" y="292497"/>
                </a:cubicBezTo>
                <a:lnTo>
                  <a:pt x="667689" y="292497"/>
                </a:lnTo>
                <a:close/>
                <a:moveTo>
                  <a:pt x="505195" y="0"/>
                </a:moveTo>
                <a:lnTo>
                  <a:pt x="1768105" y="0"/>
                </a:lnTo>
                <a:cubicBezTo>
                  <a:pt x="2047116" y="0"/>
                  <a:pt x="2273300" y="226184"/>
                  <a:pt x="2273300" y="505195"/>
                </a:cubicBezTo>
                <a:lnTo>
                  <a:pt x="2273300" y="1768105"/>
                </a:lnTo>
                <a:cubicBezTo>
                  <a:pt x="2273300" y="2047116"/>
                  <a:pt x="2047116" y="2273300"/>
                  <a:pt x="1768105" y="2273300"/>
                </a:cubicBezTo>
                <a:lnTo>
                  <a:pt x="505195" y="2273300"/>
                </a:lnTo>
                <a:cubicBezTo>
                  <a:pt x="226184" y="2273300"/>
                  <a:pt x="0" y="2047116"/>
                  <a:pt x="0" y="1768105"/>
                </a:cubicBezTo>
                <a:lnTo>
                  <a:pt x="0" y="505195"/>
                </a:lnTo>
                <a:cubicBezTo>
                  <a:pt x="0" y="226184"/>
                  <a:pt x="226184" y="0"/>
                  <a:pt x="505195" y="0"/>
                </a:cubicBezTo>
                <a:close/>
              </a:path>
            </a:pathLst>
          </a:custGeom>
          <a:solidFill>
            <a:schemeClr val="accent4"/>
          </a:solidFill>
          <a:ln>
            <a:noFill/>
          </a:ln>
          <a:effectLst>
            <a:outerShdw dist="76200" dir="5400000" algn="ctr" rotWithShape="0">
              <a:schemeClr val="tx1">
                <a:alpha val="39000"/>
              </a:schemeClr>
            </a:outerShdw>
          </a:effectLst>
        </p:spPr>
        <p:txBody>
          <a:bodyPr anchor="ctr"/>
          <a:lstStyle/>
          <a:p>
            <a:endParaRPr lang="zh-CN" altLang="en-US"/>
          </a:p>
        </p:txBody>
      </p:sp>
      <p:sp>
        <p:nvSpPr>
          <p:cNvPr id="18" name="任意多边形 17"/>
          <p:cNvSpPr/>
          <p:nvPr>
            <p:custDataLst>
              <p:tags r:id="rId15"/>
            </p:custDataLst>
          </p:nvPr>
        </p:nvSpPr>
        <p:spPr bwMode="auto">
          <a:xfrm rot="2163937">
            <a:off x="-289057" y="2747273"/>
            <a:ext cx="978401" cy="985734"/>
          </a:xfrm>
          <a:custGeom>
            <a:avLst/>
            <a:gdLst>
              <a:gd name="connsiteX0" fmla="*/ 89354 w 978401"/>
              <a:gd name="connsiteY0" fmla="*/ 37412 h 985734"/>
              <a:gd name="connsiteX1" fmla="*/ 211817 w 978401"/>
              <a:gd name="connsiteY1" fmla="*/ 0 h 985734"/>
              <a:gd name="connsiteX2" fmla="*/ 759368 w 978401"/>
              <a:gd name="connsiteY2" fmla="*/ 0 h 985734"/>
              <a:gd name="connsiteX3" fmla="*/ 978401 w 978401"/>
              <a:gd name="connsiteY3" fmla="*/ 219059 h 985734"/>
              <a:gd name="connsiteX4" fmla="*/ 978401 w 978401"/>
              <a:gd name="connsiteY4" fmla="*/ 766675 h 985734"/>
              <a:gd name="connsiteX5" fmla="*/ 759368 w 978401"/>
              <a:gd name="connsiteY5" fmla="*/ 985734 h 985734"/>
              <a:gd name="connsiteX6" fmla="*/ 584399 w 978401"/>
              <a:gd name="connsiteY6" fmla="*/ 985734 h 985734"/>
              <a:gd name="connsiteX7" fmla="*/ 492029 w 978401"/>
              <a:gd name="connsiteY7" fmla="*/ 858903 h 985734"/>
              <a:gd name="connsiteX8" fmla="*/ 688916 w 978401"/>
              <a:gd name="connsiteY8" fmla="*/ 858903 h 985734"/>
              <a:gd name="connsiteX9" fmla="*/ 851585 w 978401"/>
              <a:gd name="connsiteY9" fmla="*/ 696215 h 985734"/>
              <a:gd name="connsiteX10" fmla="*/ 851585 w 978401"/>
              <a:gd name="connsiteY10" fmla="*/ 289519 h 985734"/>
              <a:gd name="connsiteX11" fmla="*/ 688916 w 978401"/>
              <a:gd name="connsiteY11" fmla="*/ 126831 h 985734"/>
              <a:gd name="connsiteX12" fmla="*/ 282269 w 978401"/>
              <a:gd name="connsiteY12" fmla="*/ 126831 h 985734"/>
              <a:gd name="connsiteX13" fmla="*/ 119600 w 978401"/>
              <a:gd name="connsiteY13" fmla="*/ 289519 h 985734"/>
              <a:gd name="connsiteX14" fmla="*/ 119600 w 978401"/>
              <a:gd name="connsiteY14" fmla="*/ 347530 h 985734"/>
              <a:gd name="connsiteX15" fmla="*/ 0 w 978401"/>
              <a:gd name="connsiteY15" fmla="*/ 183312 h 985734"/>
              <a:gd name="connsiteX16" fmla="*/ 9997 w 978401"/>
              <a:gd name="connsiteY16" fmla="*/ 133792 h 985734"/>
              <a:gd name="connsiteX17" fmla="*/ 89354 w 978401"/>
              <a:gd name="connsiteY17" fmla="*/ 37412 h 98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8401" h="985734">
                <a:moveTo>
                  <a:pt x="89354" y="37412"/>
                </a:moveTo>
                <a:cubicBezTo>
                  <a:pt x="124312" y="13792"/>
                  <a:pt x="166454" y="0"/>
                  <a:pt x="211817" y="0"/>
                </a:cubicBezTo>
                <a:lnTo>
                  <a:pt x="759368" y="0"/>
                </a:lnTo>
                <a:cubicBezTo>
                  <a:pt x="880336" y="0"/>
                  <a:pt x="978401" y="98077"/>
                  <a:pt x="978401" y="219059"/>
                </a:cubicBezTo>
                <a:lnTo>
                  <a:pt x="978401" y="766675"/>
                </a:lnTo>
                <a:cubicBezTo>
                  <a:pt x="978401" y="887658"/>
                  <a:pt x="880336" y="985734"/>
                  <a:pt x="759368" y="985734"/>
                </a:cubicBezTo>
                <a:lnTo>
                  <a:pt x="584399" y="985734"/>
                </a:lnTo>
                <a:lnTo>
                  <a:pt x="492029" y="858903"/>
                </a:lnTo>
                <a:lnTo>
                  <a:pt x="688916" y="858903"/>
                </a:lnTo>
                <a:cubicBezTo>
                  <a:pt x="778756" y="858903"/>
                  <a:pt x="851585" y="786065"/>
                  <a:pt x="851585" y="696215"/>
                </a:cubicBezTo>
                <a:lnTo>
                  <a:pt x="851585" y="289519"/>
                </a:lnTo>
                <a:cubicBezTo>
                  <a:pt x="851585" y="199669"/>
                  <a:pt x="778756" y="126831"/>
                  <a:pt x="688916" y="126831"/>
                </a:cubicBezTo>
                <a:lnTo>
                  <a:pt x="282269" y="126831"/>
                </a:lnTo>
                <a:cubicBezTo>
                  <a:pt x="192429" y="126831"/>
                  <a:pt x="119600" y="199669"/>
                  <a:pt x="119600" y="289519"/>
                </a:cubicBezTo>
                <a:lnTo>
                  <a:pt x="119600" y="347530"/>
                </a:lnTo>
                <a:lnTo>
                  <a:pt x="0" y="183312"/>
                </a:lnTo>
                <a:lnTo>
                  <a:pt x="9997" y="133792"/>
                </a:lnTo>
                <a:cubicBezTo>
                  <a:pt x="26622" y="94480"/>
                  <a:pt x="54396" y="61032"/>
                  <a:pt x="89354" y="37412"/>
                </a:cubicBezTo>
                <a:close/>
              </a:path>
            </a:pathLst>
          </a:custGeom>
          <a:solidFill>
            <a:schemeClr val="accent1"/>
          </a:solidFill>
          <a:ln>
            <a:noFill/>
          </a:ln>
          <a:effectLst>
            <a:outerShdw dist="76200" dir="5400000" algn="ctr" rotWithShape="0">
              <a:schemeClr val="tx1">
                <a:alpha val="39000"/>
              </a:schemeClr>
            </a:outerShdw>
          </a:effectLst>
        </p:spPr>
        <p:txBody>
          <a:bodyPr wrap="square" anchor="ctr">
            <a:noAutofit/>
          </a:bodyPr>
          <a:lstStyle/>
          <a:p>
            <a:endParaRPr lang="zh-CN" altLang="en-US"/>
          </a:p>
        </p:txBody>
      </p:sp>
      <p:sp>
        <p:nvSpPr>
          <p:cNvPr id="19" name="任意多边形 18"/>
          <p:cNvSpPr/>
          <p:nvPr>
            <p:custDataLst>
              <p:tags r:id="rId16"/>
            </p:custDataLst>
          </p:nvPr>
        </p:nvSpPr>
        <p:spPr bwMode="auto">
          <a:xfrm rot="19761830">
            <a:off x="2687328" y="4012750"/>
            <a:ext cx="735443" cy="735531"/>
          </a:xfrm>
          <a:custGeom>
            <a:avLst/>
            <a:gdLst>
              <a:gd name="T0" fmla="*/ 667689 w 2273300"/>
              <a:gd name="T1" fmla="*/ 292497 h 2273300"/>
              <a:gd name="T2" fmla="*/ 292497 w 2273300"/>
              <a:gd name="T3" fmla="*/ 667689 h 2273300"/>
              <a:gd name="T4" fmla="*/ 292497 w 2273300"/>
              <a:gd name="T5" fmla="*/ 1605611 h 2273300"/>
              <a:gd name="T6" fmla="*/ 667689 w 2273300"/>
              <a:gd name="T7" fmla="*/ 1980803 h 2273300"/>
              <a:gd name="T8" fmla="*/ 1605611 w 2273300"/>
              <a:gd name="T9" fmla="*/ 1980803 h 2273300"/>
              <a:gd name="T10" fmla="*/ 1980803 w 2273300"/>
              <a:gd name="T11" fmla="*/ 1605611 h 2273300"/>
              <a:gd name="T12" fmla="*/ 1980803 w 2273300"/>
              <a:gd name="T13" fmla="*/ 667689 h 2273300"/>
              <a:gd name="T14" fmla="*/ 1605611 w 2273300"/>
              <a:gd name="T15" fmla="*/ 292497 h 2273300"/>
              <a:gd name="T16" fmla="*/ 667689 w 2273300"/>
              <a:gd name="T17" fmla="*/ 292497 h 2273300"/>
              <a:gd name="T18" fmla="*/ 505195 w 2273300"/>
              <a:gd name="T19" fmla="*/ 0 h 2273300"/>
              <a:gd name="T20" fmla="*/ 1768105 w 2273300"/>
              <a:gd name="T21" fmla="*/ 0 h 2273300"/>
              <a:gd name="T22" fmla="*/ 2273300 w 2273300"/>
              <a:gd name="T23" fmla="*/ 505195 h 2273300"/>
              <a:gd name="T24" fmla="*/ 2273300 w 2273300"/>
              <a:gd name="T25" fmla="*/ 1768105 h 2273300"/>
              <a:gd name="T26" fmla="*/ 1768105 w 2273300"/>
              <a:gd name="T27" fmla="*/ 2273300 h 2273300"/>
              <a:gd name="T28" fmla="*/ 505195 w 2273300"/>
              <a:gd name="T29" fmla="*/ 2273300 h 2273300"/>
              <a:gd name="T30" fmla="*/ 0 w 2273300"/>
              <a:gd name="T31" fmla="*/ 1768105 h 2273300"/>
              <a:gd name="T32" fmla="*/ 0 w 2273300"/>
              <a:gd name="T33" fmla="*/ 505195 h 2273300"/>
              <a:gd name="T34" fmla="*/ 505195 w 2273300"/>
              <a:gd name="T35" fmla="*/ 0 h 2273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73300" h="2273300">
                <a:moveTo>
                  <a:pt x="667689" y="292497"/>
                </a:moveTo>
                <a:cubicBezTo>
                  <a:pt x="460476" y="292497"/>
                  <a:pt x="292497" y="460476"/>
                  <a:pt x="292497" y="667689"/>
                </a:cubicBezTo>
                <a:lnTo>
                  <a:pt x="292497" y="1605611"/>
                </a:lnTo>
                <a:cubicBezTo>
                  <a:pt x="292497" y="1812824"/>
                  <a:pt x="460476" y="1980803"/>
                  <a:pt x="667689" y="1980803"/>
                </a:cubicBezTo>
                <a:lnTo>
                  <a:pt x="1605611" y="1980803"/>
                </a:lnTo>
                <a:cubicBezTo>
                  <a:pt x="1812824" y="1980803"/>
                  <a:pt x="1980803" y="1812824"/>
                  <a:pt x="1980803" y="1605611"/>
                </a:cubicBezTo>
                <a:lnTo>
                  <a:pt x="1980803" y="667689"/>
                </a:lnTo>
                <a:cubicBezTo>
                  <a:pt x="1980803" y="460476"/>
                  <a:pt x="1812824" y="292497"/>
                  <a:pt x="1605611" y="292497"/>
                </a:cubicBezTo>
                <a:lnTo>
                  <a:pt x="667689" y="292497"/>
                </a:lnTo>
                <a:close/>
                <a:moveTo>
                  <a:pt x="505195" y="0"/>
                </a:moveTo>
                <a:lnTo>
                  <a:pt x="1768105" y="0"/>
                </a:lnTo>
                <a:cubicBezTo>
                  <a:pt x="2047116" y="0"/>
                  <a:pt x="2273300" y="226184"/>
                  <a:pt x="2273300" y="505195"/>
                </a:cubicBezTo>
                <a:lnTo>
                  <a:pt x="2273300" y="1768105"/>
                </a:lnTo>
                <a:cubicBezTo>
                  <a:pt x="2273300" y="2047116"/>
                  <a:pt x="2047116" y="2273300"/>
                  <a:pt x="1768105" y="2273300"/>
                </a:cubicBezTo>
                <a:lnTo>
                  <a:pt x="505195" y="2273300"/>
                </a:lnTo>
                <a:cubicBezTo>
                  <a:pt x="226184" y="2273300"/>
                  <a:pt x="0" y="2047116"/>
                  <a:pt x="0" y="1768105"/>
                </a:cubicBezTo>
                <a:lnTo>
                  <a:pt x="0" y="505195"/>
                </a:lnTo>
                <a:cubicBezTo>
                  <a:pt x="0" y="226184"/>
                  <a:pt x="226184" y="0"/>
                  <a:pt x="505195" y="0"/>
                </a:cubicBezTo>
                <a:close/>
              </a:path>
            </a:pathLst>
          </a:custGeom>
          <a:solidFill>
            <a:schemeClr val="accent4"/>
          </a:solidFill>
          <a:ln>
            <a:noFill/>
          </a:ln>
          <a:effectLst>
            <a:outerShdw dist="76200" dir="5400000" algn="ctr" rotWithShape="0">
              <a:schemeClr val="tx1">
                <a:alpha val="39000"/>
              </a:schemeClr>
            </a:outerShdw>
          </a:effectLst>
        </p:spPr>
        <p:txBody>
          <a:bodyPr anchor="ctr"/>
          <a:lstStyle/>
          <a:p>
            <a:endParaRPr lang="zh-CN" altLang="en-US"/>
          </a:p>
        </p:txBody>
      </p:sp>
      <p:sp>
        <p:nvSpPr>
          <p:cNvPr id="20" name="任意多边形 19"/>
          <p:cNvSpPr/>
          <p:nvPr>
            <p:custDataLst>
              <p:tags r:id="rId17"/>
            </p:custDataLst>
          </p:nvPr>
        </p:nvSpPr>
        <p:spPr bwMode="auto">
          <a:xfrm rot="17875787">
            <a:off x="3755002" y="3473863"/>
            <a:ext cx="479733" cy="479677"/>
          </a:xfrm>
          <a:custGeom>
            <a:avLst/>
            <a:gdLst>
              <a:gd name="T0" fmla="*/ 667689 w 2273300"/>
              <a:gd name="T1" fmla="*/ 292497 h 2273300"/>
              <a:gd name="T2" fmla="*/ 292497 w 2273300"/>
              <a:gd name="T3" fmla="*/ 667689 h 2273300"/>
              <a:gd name="T4" fmla="*/ 292497 w 2273300"/>
              <a:gd name="T5" fmla="*/ 1605611 h 2273300"/>
              <a:gd name="T6" fmla="*/ 667689 w 2273300"/>
              <a:gd name="T7" fmla="*/ 1980803 h 2273300"/>
              <a:gd name="T8" fmla="*/ 1605611 w 2273300"/>
              <a:gd name="T9" fmla="*/ 1980803 h 2273300"/>
              <a:gd name="T10" fmla="*/ 1980803 w 2273300"/>
              <a:gd name="T11" fmla="*/ 1605611 h 2273300"/>
              <a:gd name="T12" fmla="*/ 1980803 w 2273300"/>
              <a:gd name="T13" fmla="*/ 667689 h 2273300"/>
              <a:gd name="T14" fmla="*/ 1605611 w 2273300"/>
              <a:gd name="T15" fmla="*/ 292497 h 2273300"/>
              <a:gd name="T16" fmla="*/ 667689 w 2273300"/>
              <a:gd name="T17" fmla="*/ 292497 h 2273300"/>
              <a:gd name="T18" fmla="*/ 505195 w 2273300"/>
              <a:gd name="T19" fmla="*/ 0 h 2273300"/>
              <a:gd name="T20" fmla="*/ 1768105 w 2273300"/>
              <a:gd name="T21" fmla="*/ 0 h 2273300"/>
              <a:gd name="T22" fmla="*/ 2273300 w 2273300"/>
              <a:gd name="T23" fmla="*/ 505195 h 2273300"/>
              <a:gd name="T24" fmla="*/ 2273300 w 2273300"/>
              <a:gd name="T25" fmla="*/ 1768105 h 2273300"/>
              <a:gd name="T26" fmla="*/ 1768105 w 2273300"/>
              <a:gd name="T27" fmla="*/ 2273300 h 2273300"/>
              <a:gd name="T28" fmla="*/ 505195 w 2273300"/>
              <a:gd name="T29" fmla="*/ 2273300 h 2273300"/>
              <a:gd name="T30" fmla="*/ 0 w 2273300"/>
              <a:gd name="T31" fmla="*/ 1768105 h 2273300"/>
              <a:gd name="T32" fmla="*/ 0 w 2273300"/>
              <a:gd name="T33" fmla="*/ 505195 h 2273300"/>
              <a:gd name="T34" fmla="*/ 505195 w 2273300"/>
              <a:gd name="T35" fmla="*/ 0 h 2273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73300" h="2273300">
                <a:moveTo>
                  <a:pt x="667689" y="292497"/>
                </a:moveTo>
                <a:cubicBezTo>
                  <a:pt x="460476" y="292497"/>
                  <a:pt x="292497" y="460476"/>
                  <a:pt x="292497" y="667689"/>
                </a:cubicBezTo>
                <a:lnTo>
                  <a:pt x="292497" y="1605611"/>
                </a:lnTo>
                <a:cubicBezTo>
                  <a:pt x="292497" y="1812824"/>
                  <a:pt x="460476" y="1980803"/>
                  <a:pt x="667689" y="1980803"/>
                </a:cubicBezTo>
                <a:lnTo>
                  <a:pt x="1605611" y="1980803"/>
                </a:lnTo>
                <a:cubicBezTo>
                  <a:pt x="1812824" y="1980803"/>
                  <a:pt x="1980803" y="1812824"/>
                  <a:pt x="1980803" y="1605611"/>
                </a:cubicBezTo>
                <a:lnTo>
                  <a:pt x="1980803" y="667689"/>
                </a:lnTo>
                <a:cubicBezTo>
                  <a:pt x="1980803" y="460476"/>
                  <a:pt x="1812824" y="292497"/>
                  <a:pt x="1605611" y="292497"/>
                </a:cubicBezTo>
                <a:lnTo>
                  <a:pt x="667689" y="292497"/>
                </a:lnTo>
                <a:close/>
                <a:moveTo>
                  <a:pt x="505195" y="0"/>
                </a:moveTo>
                <a:lnTo>
                  <a:pt x="1768105" y="0"/>
                </a:lnTo>
                <a:cubicBezTo>
                  <a:pt x="2047116" y="0"/>
                  <a:pt x="2273300" y="226184"/>
                  <a:pt x="2273300" y="505195"/>
                </a:cubicBezTo>
                <a:lnTo>
                  <a:pt x="2273300" y="1768105"/>
                </a:lnTo>
                <a:cubicBezTo>
                  <a:pt x="2273300" y="2047116"/>
                  <a:pt x="2047116" y="2273300"/>
                  <a:pt x="1768105" y="2273300"/>
                </a:cubicBezTo>
                <a:lnTo>
                  <a:pt x="505195" y="2273300"/>
                </a:lnTo>
                <a:cubicBezTo>
                  <a:pt x="226184" y="2273300"/>
                  <a:pt x="0" y="2047116"/>
                  <a:pt x="0" y="1768105"/>
                </a:cubicBezTo>
                <a:lnTo>
                  <a:pt x="0" y="505195"/>
                </a:lnTo>
                <a:cubicBezTo>
                  <a:pt x="0" y="226184"/>
                  <a:pt x="226184" y="0"/>
                  <a:pt x="505195" y="0"/>
                </a:cubicBezTo>
                <a:close/>
              </a:path>
            </a:pathLst>
          </a:custGeom>
          <a:solidFill>
            <a:schemeClr val="accent2"/>
          </a:solidFill>
          <a:ln>
            <a:noFill/>
          </a:ln>
          <a:effectLst>
            <a:outerShdw dist="76200" dir="5400000" algn="ctr" rotWithShape="0">
              <a:schemeClr val="tx1">
                <a:alpha val="39000"/>
              </a:schemeClr>
            </a:outerShdw>
          </a:effectLst>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1" name="任意多边形 20"/>
          <p:cNvSpPr/>
          <p:nvPr>
            <p:custDataLst>
              <p:tags r:id="rId18"/>
            </p:custDataLst>
          </p:nvPr>
        </p:nvSpPr>
        <p:spPr bwMode="auto">
          <a:xfrm rot="617521">
            <a:off x="331164" y="4876161"/>
            <a:ext cx="863065" cy="863167"/>
          </a:xfrm>
          <a:custGeom>
            <a:avLst/>
            <a:gdLst>
              <a:gd name="T0" fmla="*/ 667689 w 2273300"/>
              <a:gd name="T1" fmla="*/ 292497 h 2273300"/>
              <a:gd name="T2" fmla="*/ 292497 w 2273300"/>
              <a:gd name="T3" fmla="*/ 667689 h 2273300"/>
              <a:gd name="T4" fmla="*/ 292497 w 2273300"/>
              <a:gd name="T5" fmla="*/ 1605611 h 2273300"/>
              <a:gd name="T6" fmla="*/ 667689 w 2273300"/>
              <a:gd name="T7" fmla="*/ 1980803 h 2273300"/>
              <a:gd name="T8" fmla="*/ 1605611 w 2273300"/>
              <a:gd name="T9" fmla="*/ 1980803 h 2273300"/>
              <a:gd name="T10" fmla="*/ 1980803 w 2273300"/>
              <a:gd name="T11" fmla="*/ 1605611 h 2273300"/>
              <a:gd name="T12" fmla="*/ 1980803 w 2273300"/>
              <a:gd name="T13" fmla="*/ 667689 h 2273300"/>
              <a:gd name="T14" fmla="*/ 1605611 w 2273300"/>
              <a:gd name="T15" fmla="*/ 292497 h 2273300"/>
              <a:gd name="T16" fmla="*/ 667689 w 2273300"/>
              <a:gd name="T17" fmla="*/ 292497 h 2273300"/>
              <a:gd name="T18" fmla="*/ 505195 w 2273300"/>
              <a:gd name="T19" fmla="*/ 0 h 2273300"/>
              <a:gd name="T20" fmla="*/ 1768105 w 2273300"/>
              <a:gd name="T21" fmla="*/ 0 h 2273300"/>
              <a:gd name="T22" fmla="*/ 2273300 w 2273300"/>
              <a:gd name="T23" fmla="*/ 505195 h 2273300"/>
              <a:gd name="T24" fmla="*/ 2273300 w 2273300"/>
              <a:gd name="T25" fmla="*/ 1768105 h 2273300"/>
              <a:gd name="T26" fmla="*/ 1768105 w 2273300"/>
              <a:gd name="T27" fmla="*/ 2273300 h 2273300"/>
              <a:gd name="T28" fmla="*/ 505195 w 2273300"/>
              <a:gd name="T29" fmla="*/ 2273300 h 2273300"/>
              <a:gd name="T30" fmla="*/ 0 w 2273300"/>
              <a:gd name="T31" fmla="*/ 1768105 h 2273300"/>
              <a:gd name="T32" fmla="*/ 0 w 2273300"/>
              <a:gd name="T33" fmla="*/ 505195 h 2273300"/>
              <a:gd name="T34" fmla="*/ 505195 w 2273300"/>
              <a:gd name="T35" fmla="*/ 0 h 2273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73300" h="2273300">
                <a:moveTo>
                  <a:pt x="667689" y="292497"/>
                </a:moveTo>
                <a:cubicBezTo>
                  <a:pt x="460476" y="292497"/>
                  <a:pt x="292497" y="460476"/>
                  <a:pt x="292497" y="667689"/>
                </a:cubicBezTo>
                <a:lnTo>
                  <a:pt x="292497" y="1605611"/>
                </a:lnTo>
                <a:cubicBezTo>
                  <a:pt x="292497" y="1812824"/>
                  <a:pt x="460476" y="1980803"/>
                  <a:pt x="667689" y="1980803"/>
                </a:cubicBezTo>
                <a:lnTo>
                  <a:pt x="1605611" y="1980803"/>
                </a:lnTo>
                <a:cubicBezTo>
                  <a:pt x="1812824" y="1980803"/>
                  <a:pt x="1980803" y="1812824"/>
                  <a:pt x="1980803" y="1605611"/>
                </a:cubicBezTo>
                <a:lnTo>
                  <a:pt x="1980803" y="667689"/>
                </a:lnTo>
                <a:cubicBezTo>
                  <a:pt x="1980803" y="460476"/>
                  <a:pt x="1812824" y="292497"/>
                  <a:pt x="1605611" y="292497"/>
                </a:cubicBezTo>
                <a:lnTo>
                  <a:pt x="667689" y="292497"/>
                </a:lnTo>
                <a:close/>
                <a:moveTo>
                  <a:pt x="505195" y="0"/>
                </a:moveTo>
                <a:lnTo>
                  <a:pt x="1768105" y="0"/>
                </a:lnTo>
                <a:cubicBezTo>
                  <a:pt x="2047116" y="0"/>
                  <a:pt x="2273300" y="226184"/>
                  <a:pt x="2273300" y="505195"/>
                </a:cubicBezTo>
                <a:lnTo>
                  <a:pt x="2273300" y="1768105"/>
                </a:lnTo>
                <a:cubicBezTo>
                  <a:pt x="2273300" y="2047116"/>
                  <a:pt x="2047116" y="2273300"/>
                  <a:pt x="1768105" y="2273300"/>
                </a:cubicBezTo>
                <a:lnTo>
                  <a:pt x="505195" y="2273300"/>
                </a:lnTo>
                <a:cubicBezTo>
                  <a:pt x="226184" y="2273300"/>
                  <a:pt x="0" y="2047116"/>
                  <a:pt x="0" y="1768105"/>
                </a:cubicBezTo>
                <a:lnTo>
                  <a:pt x="0" y="505195"/>
                </a:lnTo>
                <a:cubicBezTo>
                  <a:pt x="0" y="226184"/>
                  <a:pt x="226184" y="0"/>
                  <a:pt x="505195" y="0"/>
                </a:cubicBezTo>
                <a:close/>
              </a:path>
            </a:pathLst>
          </a:custGeom>
          <a:solidFill>
            <a:schemeClr val="accent2"/>
          </a:solidFill>
          <a:ln>
            <a:noFill/>
          </a:ln>
          <a:effectLst>
            <a:outerShdw dist="76200" dir="5400000" algn="ctr" rotWithShape="0">
              <a:schemeClr val="tx1">
                <a:alpha val="39000"/>
              </a:schemeClr>
            </a:outerShdw>
          </a:effectLst>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2" name="任意多边形 21"/>
          <p:cNvSpPr/>
          <p:nvPr>
            <p:custDataLst>
              <p:tags r:id="rId19"/>
            </p:custDataLst>
          </p:nvPr>
        </p:nvSpPr>
        <p:spPr bwMode="auto">
          <a:xfrm rot="17875787">
            <a:off x="115927" y="3953840"/>
            <a:ext cx="577705" cy="577638"/>
          </a:xfrm>
          <a:custGeom>
            <a:avLst/>
            <a:gdLst>
              <a:gd name="T0" fmla="*/ 667689 w 2273300"/>
              <a:gd name="T1" fmla="*/ 292497 h 2273300"/>
              <a:gd name="T2" fmla="*/ 292497 w 2273300"/>
              <a:gd name="T3" fmla="*/ 667689 h 2273300"/>
              <a:gd name="T4" fmla="*/ 292497 w 2273300"/>
              <a:gd name="T5" fmla="*/ 1605611 h 2273300"/>
              <a:gd name="T6" fmla="*/ 667689 w 2273300"/>
              <a:gd name="T7" fmla="*/ 1980803 h 2273300"/>
              <a:gd name="T8" fmla="*/ 1605611 w 2273300"/>
              <a:gd name="T9" fmla="*/ 1980803 h 2273300"/>
              <a:gd name="T10" fmla="*/ 1980803 w 2273300"/>
              <a:gd name="T11" fmla="*/ 1605611 h 2273300"/>
              <a:gd name="T12" fmla="*/ 1980803 w 2273300"/>
              <a:gd name="T13" fmla="*/ 667689 h 2273300"/>
              <a:gd name="T14" fmla="*/ 1605611 w 2273300"/>
              <a:gd name="T15" fmla="*/ 292497 h 2273300"/>
              <a:gd name="T16" fmla="*/ 667689 w 2273300"/>
              <a:gd name="T17" fmla="*/ 292497 h 2273300"/>
              <a:gd name="T18" fmla="*/ 505195 w 2273300"/>
              <a:gd name="T19" fmla="*/ 0 h 2273300"/>
              <a:gd name="T20" fmla="*/ 1768105 w 2273300"/>
              <a:gd name="T21" fmla="*/ 0 h 2273300"/>
              <a:gd name="T22" fmla="*/ 2273300 w 2273300"/>
              <a:gd name="T23" fmla="*/ 505195 h 2273300"/>
              <a:gd name="T24" fmla="*/ 2273300 w 2273300"/>
              <a:gd name="T25" fmla="*/ 1768105 h 2273300"/>
              <a:gd name="T26" fmla="*/ 1768105 w 2273300"/>
              <a:gd name="T27" fmla="*/ 2273300 h 2273300"/>
              <a:gd name="T28" fmla="*/ 505195 w 2273300"/>
              <a:gd name="T29" fmla="*/ 2273300 h 2273300"/>
              <a:gd name="T30" fmla="*/ 0 w 2273300"/>
              <a:gd name="T31" fmla="*/ 1768105 h 2273300"/>
              <a:gd name="T32" fmla="*/ 0 w 2273300"/>
              <a:gd name="T33" fmla="*/ 505195 h 2273300"/>
              <a:gd name="T34" fmla="*/ 505195 w 2273300"/>
              <a:gd name="T35" fmla="*/ 0 h 2273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73300" h="2273300">
                <a:moveTo>
                  <a:pt x="667689" y="292497"/>
                </a:moveTo>
                <a:cubicBezTo>
                  <a:pt x="460476" y="292497"/>
                  <a:pt x="292497" y="460476"/>
                  <a:pt x="292497" y="667689"/>
                </a:cubicBezTo>
                <a:lnTo>
                  <a:pt x="292497" y="1605611"/>
                </a:lnTo>
                <a:cubicBezTo>
                  <a:pt x="292497" y="1812824"/>
                  <a:pt x="460476" y="1980803"/>
                  <a:pt x="667689" y="1980803"/>
                </a:cubicBezTo>
                <a:lnTo>
                  <a:pt x="1605611" y="1980803"/>
                </a:lnTo>
                <a:cubicBezTo>
                  <a:pt x="1812824" y="1980803"/>
                  <a:pt x="1980803" y="1812824"/>
                  <a:pt x="1980803" y="1605611"/>
                </a:cubicBezTo>
                <a:lnTo>
                  <a:pt x="1980803" y="667689"/>
                </a:lnTo>
                <a:cubicBezTo>
                  <a:pt x="1980803" y="460476"/>
                  <a:pt x="1812824" y="292497"/>
                  <a:pt x="1605611" y="292497"/>
                </a:cubicBezTo>
                <a:lnTo>
                  <a:pt x="667689" y="292497"/>
                </a:lnTo>
                <a:close/>
                <a:moveTo>
                  <a:pt x="505195" y="0"/>
                </a:moveTo>
                <a:lnTo>
                  <a:pt x="1768105" y="0"/>
                </a:lnTo>
                <a:cubicBezTo>
                  <a:pt x="2047116" y="0"/>
                  <a:pt x="2273300" y="226184"/>
                  <a:pt x="2273300" y="505195"/>
                </a:cubicBezTo>
                <a:lnTo>
                  <a:pt x="2273300" y="1768105"/>
                </a:lnTo>
                <a:cubicBezTo>
                  <a:pt x="2273300" y="2047116"/>
                  <a:pt x="2047116" y="2273300"/>
                  <a:pt x="1768105" y="2273300"/>
                </a:cubicBezTo>
                <a:lnTo>
                  <a:pt x="505195" y="2273300"/>
                </a:lnTo>
                <a:cubicBezTo>
                  <a:pt x="226184" y="2273300"/>
                  <a:pt x="0" y="2047116"/>
                  <a:pt x="0" y="1768105"/>
                </a:cubicBezTo>
                <a:lnTo>
                  <a:pt x="0" y="505195"/>
                </a:lnTo>
                <a:cubicBezTo>
                  <a:pt x="0" y="226184"/>
                  <a:pt x="226184" y="0"/>
                  <a:pt x="505195" y="0"/>
                </a:cubicBezTo>
                <a:close/>
              </a:path>
            </a:pathLst>
          </a:custGeom>
          <a:solidFill>
            <a:schemeClr val="accent2"/>
          </a:solidFill>
          <a:ln>
            <a:noFill/>
          </a:ln>
          <a:effectLst>
            <a:outerShdw dist="76200" dir="5400000" algn="ctr" rotWithShape="0">
              <a:schemeClr val="tx1">
                <a:alpha val="39000"/>
              </a:schemeClr>
            </a:outerShdw>
          </a:effectLst>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4" name="文本框 23">
            <a:extLst>
              <a:ext uri="{FF2B5EF4-FFF2-40B4-BE49-F238E27FC236}">
                <a16:creationId xmlns:a16="http://schemas.microsoft.com/office/drawing/2014/main" id="{F23DA02B-8AF7-4E25-832D-BC3E58D5E494}"/>
              </a:ext>
            </a:extLst>
          </p:cNvPr>
          <p:cNvSpPr txBox="1"/>
          <p:nvPr>
            <p:custDataLst>
              <p:tags r:id="rId20"/>
            </p:custDataLst>
          </p:nvPr>
        </p:nvSpPr>
        <p:spPr>
          <a:xfrm>
            <a:off x="0" y="6648989"/>
            <a:ext cx="733044" cy="20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normAutofit fontScale="92500" lnSpcReduction="10000"/>
          </a:bodyPr>
          <a:lstStyle>
            <a:lvl1pPr>
              <a:lnSpc>
                <a:spcPct val="90000"/>
              </a:lnSpc>
              <a:defRPr sz="5400">
                <a:solidFill>
                  <a:schemeClr val="accent4"/>
                </a:solidFill>
                <a:latin typeface="+mj-lt"/>
                <a:ea typeface="+mj-ea"/>
                <a:cs typeface="+mj-cs"/>
              </a:defRPr>
            </a:lvl1pPr>
            <a:lvl2pPr>
              <a:lnSpc>
                <a:spcPct val="90000"/>
              </a:lnSpc>
              <a:defRPr sz="4400">
                <a:latin typeface="Calibri Light" pitchFamily="34" charset="0"/>
              </a:defRPr>
            </a:lvl2pPr>
            <a:lvl3pPr>
              <a:lnSpc>
                <a:spcPct val="90000"/>
              </a:lnSpc>
              <a:defRPr sz="4400">
                <a:latin typeface="Calibri Light" pitchFamily="34" charset="0"/>
              </a:defRPr>
            </a:lvl3pPr>
            <a:lvl4pPr>
              <a:lnSpc>
                <a:spcPct val="90000"/>
              </a:lnSpc>
              <a:defRPr sz="4400">
                <a:latin typeface="Calibri Light" pitchFamily="34" charset="0"/>
              </a:defRPr>
            </a:lvl4pPr>
            <a:lvl5pPr>
              <a:lnSpc>
                <a:spcPct val="90000"/>
              </a:lnSpc>
              <a:defRPr sz="4400">
                <a:latin typeface="Calibri Light" pitchFamily="34" charset="0"/>
              </a:defRPr>
            </a:lvl5pPr>
            <a:lvl6pPr marL="457200" fontAlgn="base">
              <a:lnSpc>
                <a:spcPct val="90000"/>
              </a:lnSpc>
              <a:spcBef>
                <a:spcPct val="0"/>
              </a:spcBef>
              <a:spcAft>
                <a:spcPct val="0"/>
              </a:spcAft>
              <a:defRPr sz="4400">
                <a:latin typeface="Calibri Light" pitchFamily="34" charset="0"/>
              </a:defRPr>
            </a:lvl6pPr>
            <a:lvl7pPr marL="914400" fontAlgn="base">
              <a:lnSpc>
                <a:spcPct val="90000"/>
              </a:lnSpc>
              <a:spcBef>
                <a:spcPct val="0"/>
              </a:spcBef>
              <a:spcAft>
                <a:spcPct val="0"/>
              </a:spcAft>
              <a:defRPr sz="4400">
                <a:latin typeface="Calibri Light" pitchFamily="34" charset="0"/>
              </a:defRPr>
            </a:lvl7pPr>
            <a:lvl8pPr marL="1371600" fontAlgn="base">
              <a:lnSpc>
                <a:spcPct val="90000"/>
              </a:lnSpc>
              <a:spcBef>
                <a:spcPct val="0"/>
              </a:spcBef>
              <a:spcAft>
                <a:spcPct val="0"/>
              </a:spcAft>
              <a:defRPr sz="4400">
                <a:latin typeface="Calibri Light" pitchFamily="34" charset="0"/>
              </a:defRPr>
            </a:lvl8pPr>
            <a:lvl9pPr marL="1828800" fontAlgn="base">
              <a:lnSpc>
                <a:spcPct val="90000"/>
              </a:lnSpc>
              <a:spcBef>
                <a:spcPct val="0"/>
              </a:spcBef>
              <a:spcAft>
                <a:spcPct val="0"/>
              </a:spcAft>
              <a:defRPr sz="4400">
                <a:latin typeface="Calibri Light" pitchFamily="34" charset="0"/>
              </a:defRPr>
            </a:lvl9pPr>
          </a:lstStyle>
          <a:p>
            <a:pPr algn="r"/>
            <a:r>
              <a:rPr lang="en-US" altLang="zh-CN" sz="1000" dirty="0"/>
              <a:t>2017 BIBE</a:t>
            </a:r>
          </a:p>
        </p:txBody>
      </p:sp>
    </p:spTree>
    <p:custDataLst>
      <p:tags r:id="rId1"/>
    </p:custDataLst>
    <p:extLst>
      <p:ext uri="{BB962C8B-B14F-4D97-AF65-F5344CB8AC3E}">
        <p14:creationId xmlns:p14="http://schemas.microsoft.com/office/powerpoint/2010/main" val="1269621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C3DE128-F881-4C90-BA82-B7B2B57F3541}"/>
              </a:ext>
            </a:extLst>
          </p:cNvPr>
          <p:cNvSpPr>
            <a:spLocks noGrp="1"/>
          </p:cNvSpPr>
          <p:nvPr>
            <p:ph type="title"/>
          </p:nvPr>
        </p:nvSpPr>
        <p:spPr/>
        <p:txBody>
          <a:bodyPr/>
          <a:lstStyle/>
          <a:p>
            <a:pPr algn="ctr"/>
            <a:r>
              <a:rPr lang="en-US" altLang="zh-CN" dirty="0"/>
              <a:t>Subdivision Comparison on Metatarsal</a:t>
            </a:r>
            <a:r>
              <a:rPr lang="en-US" altLang="zh-CN" dirty="0">
                <a:solidFill>
                  <a:schemeClr val="tx2"/>
                </a:solidFill>
              </a:rPr>
              <a:t> </a:t>
            </a:r>
            <a:endParaRPr lang="zh-CN" altLang="en-US" dirty="0"/>
          </a:p>
        </p:txBody>
      </p:sp>
      <p:sp>
        <p:nvSpPr>
          <p:cNvPr id="9" name="文本占位符 2">
            <a:extLst>
              <a:ext uri="{FF2B5EF4-FFF2-40B4-BE49-F238E27FC236}">
                <a16:creationId xmlns:a16="http://schemas.microsoft.com/office/drawing/2014/main" id="{F7B8602F-2968-4B7F-8BE5-61C627748841}"/>
              </a:ext>
            </a:extLst>
          </p:cNvPr>
          <p:cNvSpPr txBox="1">
            <a:spLocks/>
          </p:cNvSpPr>
          <p:nvPr>
            <p:custDataLst>
              <p:tags r:id="rId1"/>
            </p:custDataLst>
          </p:nvPr>
        </p:nvSpPr>
        <p:spPr>
          <a:xfrm>
            <a:off x="146564" y="1896123"/>
            <a:ext cx="1832549" cy="4369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r>
              <a:rPr lang="en-US" altLang="zh-CN" dirty="0"/>
              <a:t>Iteration</a:t>
            </a:r>
            <a:r>
              <a:rPr lang="zh-CN" altLang="en-US" dirty="0"/>
              <a:t> </a:t>
            </a:r>
            <a:r>
              <a:rPr lang="en-US" altLang="zh-CN" dirty="0"/>
              <a:t>3</a:t>
            </a:r>
            <a:endParaRPr lang="zh-CN" altLang="en-US" dirty="0"/>
          </a:p>
        </p:txBody>
      </p:sp>
      <p:sp>
        <p:nvSpPr>
          <p:cNvPr id="10" name="文本占位符 2">
            <a:extLst>
              <a:ext uri="{FF2B5EF4-FFF2-40B4-BE49-F238E27FC236}">
                <a16:creationId xmlns:a16="http://schemas.microsoft.com/office/drawing/2014/main" id="{A987E9E8-C029-435E-A419-DC58D910521E}"/>
              </a:ext>
            </a:extLst>
          </p:cNvPr>
          <p:cNvSpPr txBox="1">
            <a:spLocks/>
          </p:cNvSpPr>
          <p:nvPr>
            <p:custDataLst>
              <p:tags r:id="rId2"/>
            </p:custDataLst>
          </p:nvPr>
        </p:nvSpPr>
        <p:spPr>
          <a:xfrm>
            <a:off x="146564" y="3791110"/>
            <a:ext cx="1832549" cy="4369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r>
              <a:rPr lang="en-US" altLang="zh-CN" dirty="0"/>
              <a:t>Iteration</a:t>
            </a:r>
            <a:r>
              <a:rPr lang="zh-CN" altLang="en-US" dirty="0"/>
              <a:t> </a:t>
            </a:r>
            <a:r>
              <a:rPr lang="en-US" altLang="zh-CN" dirty="0"/>
              <a:t>4</a:t>
            </a:r>
            <a:endParaRPr lang="zh-CN" altLang="en-US" dirty="0"/>
          </a:p>
        </p:txBody>
      </p:sp>
      <p:sp>
        <p:nvSpPr>
          <p:cNvPr id="11" name="文本占位符 2">
            <a:extLst>
              <a:ext uri="{FF2B5EF4-FFF2-40B4-BE49-F238E27FC236}">
                <a16:creationId xmlns:a16="http://schemas.microsoft.com/office/drawing/2014/main" id="{3B0E7ABF-827F-46FC-BD7E-9160920F02B0}"/>
              </a:ext>
            </a:extLst>
          </p:cNvPr>
          <p:cNvSpPr txBox="1">
            <a:spLocks/>
          </p:cNvSpPr>
          <p:nvPr>
            <p:custDataLst>
              <p:tags r:id="rId3"/>
            </p:custDataLst>
          </p:nvPr>
        </p:nvSpPr>
        <p:spPr>
          <a:xfrm>
            <a:off x="146564" y="5515954"/>
            <a:ext cx="1832549" cy="4369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r>
              <a:rPr lang="en-US" altLang="zh-CN" dirty="0"/>
              <a:t>Iteration</a:t>
            </a:r>
            <a:r>
              <a:rPr lang="zh-CN" altLang="en-US" dirty="0"/>
              <a:t> </a:t>
            </a:r>
            <a:r>
              <a:rPr lang="en-US" altLang="zh-CN" dirty="0"/>
              <a:t>5</a:t>
            </a:r>
            <a:endParaRPr lang="zh-CN" altLang="en-US" dirty="0"/>
          </a:p>
        </p:txBody>
      </p:sp>
      <p:pic>
        <p:nvPicPr>
          <p:cNvPr id="3" name="图片 2">
            <a:extLst>
              <a:ext uri="{FF2B5EF4-FFF2-40B4-BE49-F238E27FC236}">
                <a16:creationId xmlns:a16="http://schemas.microsoft.com/office/drawing/2014/main" id="{7880384D-F78E-405E-8FD1-FE2CB57D255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20445" y="3145580"/>
            <a:ext cx="1629858" cy="1728000"/>
          </a:xfrm>
          <a:prstGeom prst="rect">
            <a:avLst/>
          </a:prstGeom>
        </p:spPr>
      </p:pic>
      <p:pic>
        <p:nvPicPr>
          <p:cNvPr id="13" name="图片 12">
            <a:extLst>
              <a:ext uri="{FF2B5EF4-FFF2-40B4-BE49-F238E27FC236}">
                <a16:creationId xmlns:a16="http://schemas.microsoft.com/office/drawing/2014/main" id="{1D61B3B8-2D0B-49B1-81FC-2518E96714A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20445" y="4870423"/>
            <a:ext cx="1629858" cy="1728000"/>
          </a:xfrm>
          <a:prstGeom prst="rect">
            <a:avLst/>
          </a:prstGeom>
        </p:spPr>
      </p:pic>
      <p:pic>
        <p:nvPicPr>
          <p:cNvPr id="15" name="图片 14">
            <a:extLst>
              <a:ext uri="{FF2B5EF4-FFF2-40B4-BE49-F238E27FC236}">
                <a16:creationId xmlns:a16="http://schemas.microsoft.com/office/drawing/2014/main" id="{9E68BA09-36D1-45E1-B89F-7DE199903AD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20445" y="1420736"/>
            <a:ext cx="1629858" cy="1728000"/>
          </a:xfrm>
          <a:prstGeom prst="rect">
            <a:avLst/>
          </a:prstGeom>
        </p:spPr>
      </p:pic>
      <p:pic>
        <p:nvPicPr>
          <p:cNvPr id="17" name="图片 16">
            <a:extLst>
              <a:ext uri="{FF2B5EF4-FFF2-40B4-BE49-F238E27FC236}">
                <a16:creationId xmlns:a16="http://schemas.microsoft.com/office/drawing/2014/main" id="{ED4A7734-E6B7-4927-9405-3E77C320E85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50303" y="1413674"/>
            <a:ext cx="1629858" cy="1728000"/>
          </a:xfrm>
          <a:prstGeom prst="rect">
            <a:avLst/>
          </a:prstGeom>
        </p:spPr>
      </p:pic>
      <p:pic>
        <p:nvPicPr>
          <p:cNvPr id="19" name="图片 18">
            <a:extLst>
              <a:ext uri="{FF2B5EF4-FFF2-40B4-BE49-F238E27FC236}">
                <a16:creationId xmlns:a16="http://schemas.microsoft.com/office/drawing/2014/main" id="{C5E1FAE3-F98E-404A-9101-2484E908C6F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650303" y="3149486"/>
            <a:ext cx="1629858" cy="1728000"/>
          </a:xfrm>
          <a:prstGeom prst="rect">
            <a:avLst/>
          </a:prstGeom>
        </p:spPr>
      </p:pic>
      <p:pic>
        <p:nvPicPr>
          <p:cNvPr id="21" name="图片 20">
            <a:extLst>
              <a:ext uri="{FF2B5EF4-FFF2-40B4-BE49-F238E27FC236}">
                <a16:creationId xmlns:a16="http://schemas.microsoft.com/office/drawing/2014/main" id="{A9E48EA0-5154-4ED7-8E83-BFC08F9EDBE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650303" y="4877486"/>
            <a:ext cx="1629858" cy="1728000"/>
          </a:xfrm>
          <a:prstGeom prst="rect">
            <a:avLst/>
          </a:prstGeom>
        </p:spPr>
      </p:pic>
      <p:pic>
        <p:nvPicPr>
          <p:cNvPr id="23" name="图片 22">
            <a:extLst>
              <a:ext uri="{FF2B5EF4-FFF2-40B4-BE49-F238E27FC236}">
                <a16:creationId xmlns:a16="http://schemas.microsoft.com/office/drawing/2014/main" id="{F7BFA3E1-E836-4D12-9E4B-DF7A798B1CF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280161" y="1413674"/>
            <a:ext cx="1629858" cy="1728000"/>
          </a:xfrm>
          <a:prstGeom prst="rect">
            <a:avLst/>
          </a:prstGeom>
        </p:spPr>
      </p:pic>
      <p:pic>
        <p:nvPicPr>
          <p:cNvPr id="25" name="图片 24">
            <a:extLst>
              <a:ext uri="{FF2B5EF4-FFF2-40B4-BE49-F238E27FC236}">
                <a16:creationId xmlns:a16="http://schemas.microsoft.com/office/drawing/2014/main" id="{4AD1D317-3AF0-42D6-9F48-9E7DE8D6A33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280161" y="3144023"/>
            <a:ext cx="1629858" cy="1728000"/>
          </a:xfrm>
          <a:prstGeom prst="rect">
            <a:avLst/>
          </a:prstGeom>
        </p:spPr>
      </p:pic>
      <p:pic>
        <p:nvPicPr>
          <p:cNvPr id="27" name="图片 26">
            <a:extLst>
              <a:ext uri="{FF2B5EF4-FFF2-40B4-BE49-F238E27FC236}">
                <a16:creationId xmlns:a16="http://schemas.microsoft.com/office/drawing/2014/main" id="{1025CAA3-FDCE-45A0-A53D-26E53DF76DD9}"/>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281071" y="4869674"/>
            <a:ext cx="1629858" cy="1728000"/>
          </a:xfrm>
          <a:prstGeom prst="rect">
            <a:avLst/>
          </a:prstGeom>
        </p:spPr>
      </p:pic>
      <p:pic>
        <p:nvPicPr>
          <p:cNvPr id="29" name="图片 28">
            <a:extLst>
              <a:ext uri="{FF2B5EF4-FFF2-40B4-BE49-F238E27FC236}">
                <a16:creationId xmlns:a16="http://schemas.microsoft.com/office/drawing/2014/main" id="{4AB0EAE1-2FA8-42DB-A0AA-F9A915F38149}"/>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910019" y="4864211"/>
            <a:ext cx="1629858" cy="1728000"/>
          </a:xfrm>
          <a:prstGeom prst="rect">
            <a:avLst/>
          </a:prstGeom>
        </p:spPr>
      </p:pic>
      <p:pic>
        <p:nvPicPr>
          <p:cNvPr id="31" name="图片 30">
            <a:extLst>
              <a:ext uri="{FF2B5EF4-FFF2-40B4-BE49-F238E27FC236}">
                <a16:creationId xmlns:a16="http://schemas.microsoft.com/office/drawing/2014/main" id="{581420E6-A032-4FB8-8014-636A8A38248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909109" y="1413674"/>
            <a:ext cx="1629858" cy="1728000"/>
          </a:xfrm>
          <a:prstGeom prst="rect">
            <a:avLst/>
          </a:prstGeom>
        </p:spPr>
      </p:pic>
      <p:pic>
        <p:nvPicPr>
          <p:cNvPr id="33" name="图片 32">
            <a:extLst>
              <a:ext uri="{FF2B5EF4-FFF2-40B4-BE49-F238E27FC236}">
                <a16:creationId xmlns:a16="http://schemas.microsoft.com/office/drawing/2014/main" id="{0316319F-2DE9-48C5-9638-3BAFC28D04B2}"/>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910019" y="3140500"/>
            <a:ext cx="1629858" cy="1728000"/>
          </a:xfrm>
          <a:prstGeom prst="rect">
            <a:avLst/>
          </a:prstGeom>
        </p:spPr>
      </p:pic>
      <p:pic>
        <p:nvPicPr>
          <p:cNvPr id="35" name="图片 34">
            <a:extLst>
              <a:ext uri="{FF2B5EF4-FFF2-40B4-BE49-F238E27FC236}">
                <a16:creationId xmlns:a16="http://schemas.microsoft.com/office/drawing/2014/main" id="{A9AB05F9-A3C8-4A62-AC1B-2BF645FB5B45}"/>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537147" y="3147481"/>
            <a:ext cx="1629858" cy="1728000"/>
          </a:xfrm>
          <a:prstGeom prst="rect">
            <a:avLst/>
          </a:prstGeom>
        </p:spPr>
      </p:pic>
      <p:pic>
        <p:nvPicPr>
          <p:cNvPr id="37" name="图片 36">
            <a:extLst>
              <a:ext uri="{FF2B5EF4-FFF2-40B4-BE49-F238E27FC236}">
                <a16:creationId xmlns:a16="http://schemas.microsoft.com/office/drawing/2014/main" id="{9ABD7E9C-C2CC-4A4E-94AC-CF595008844A}"/>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538967" y="4875481"/>
            <a:ext cx="1629858" cy="1728000"/>
          </a:xfrm>
          <a:prstGeom prst="rect">
            <a:avLst/>
          </a:prstGeom>
        </p:spPr>
      </p:pic>
      <p:pic>
        <p:nvPicPr>
          <p:cNvPr id="39" name="图片 38">
            <a:extLst>
              <a:ext uri="{FF2B5EF4-FFF2-40B4-BE49-F238E27FC236}">
                <a16:creationId xmlns:a16="http://schemas.microsoft.com/office/drawing/2014/main" id="{F8896730-6A15-401C-80E5-3F5CD0C160FB}"/>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538967" y="1420736"/>
            <a:ext cx="1629858" cy="1728000"/>
          </a:xfrm>
          <a:prstGeom prst="rect">
            <a:avLst/>
          </a:prstGeom>
        </p:spPr>
      </p:pic>
      <p:pic>
        <p:nvPicPr>
          <p:cNvPr id="41" name="图片 40">
            <a:extLst>
              <a:ext uri="{FF2B5EF4-FFF2-40B4-BE49-F238E27FC236}">
                <a16:creationId xmlns:a16="http://schemas.microsoft.com/office/drawing/2014/main" id="{5415D90C-287A-4797-86F3-24D1F137ED7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163365" y="3147481"/>
            <a:ext cx="1629858" cy="1728000"/>
          </a:xfrm>
          <a:prstGeom prst="rect">
            <a:avLst/>
          </a:prstGeom>
        </p:spPr>
      </p:pic>
      <p:pic>
        <p:nvPicPr>
          <p:cNvPr id="43" name="图片 42">
            <a:extLst>
              <a:ext uri="{FF2B5EF4-FFF2-40B4-BE49-F238E27FC236}">
                <a16:creationId xmlns:a16="http://schemas.microsoft.com/office/drawing/2014/main" id="{9CC19FA9-B5F0-433A-A825-584B2692DA8F}"/>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0167915" y="4875481"/>
            <a:ext cx="1629858" cy="1728000"/>
          </a:xfrm>
          <a:prstGeom prst="rect">
            <a:avLst/>
          </a:prstGeom>
        </p:spPr>
      </p:pic>
      <p:pic>
        <p:nvPicPr>
          <p:cNvPr id="45" name="图片 44">
            <a:extLst>
              <a:ext uri="{FF2B5EF4-FFF2-40B4-BE49-F238E27FC236}">
                <a16:creationId xmlns:a16="http://schemas.microsoft.com/office/drawing/2014/main" id="{E1029091-91B4-406F-A7C2-810B0451988C}"/>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167915" y="1410940"/>
            <a:ext cx="1629858" cy="1728000"/>
          </a:xfrm>
          <a:prstGeom prst="rect">
            <a:avLst/>
          </a:prstGeom>
        </p:spPr>
      </p:pic>
      <p:sp>
        <p:nvSpPr>
          <p:cNvPr id="47" name="文本框 46">
            <a:extLst>
              <a:ext uri="{FF2B5EF4-FFF2-40B4-BE49-F238E27FC236}">
                <a16:creationId xmlns:a16="http://schemas.microsoft.com/office/drawing/2014/main" id="{5E6D25B7-AFF9-4BD3-98C2-995E1EFCB2A1}"/>
              </a:ext>
            </a:extLst>
          </p:cNvPr>
          <p:cNvSpPr txBox="1"/>
          <p:nvPr>
            <p:custDataLst>
              <p:tags r:id="rId4"/>
            </p:custDataLst>
          </p:nvPr>
        </p:nvSpPr>
        <p:spPr>
          <a:xfrm>
            <a:off x="0" y="6648989"/>
            <a:ext cx="733044" cy="20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normAutofit fontScale="92500" lnSpcReduction="10000"/>
          </a:bodyPr>
          <a:lstStyle>
            <a:lvl1pPr>
              <a:lnSpc>
                <a:spcPct val="90000"/>
              </a:lnSpc>
              <a:defRPr sz="5400">
                <a:solidFill>
                  <a:schemeClr val="accent4"/>
                </a:solidFill>
                <a:latin typeface="+mj-lt"/>
                <a:ea typeface="+mj-ea"/>
                <a:cs typeface="+mj-cs"/>
              </a:defRPr>
            </a:lvl1pPr>
            <a:lvl2pPr>
              <a:lnSpc>
                <a:spcPct val="90000"/>
              </a:lnSpc>
              <a:defRPr sz="4400">
                <a:latin typeface="Calibri Light" pitchFamily="34" charset="0"/>
              </a:defRPr>
            </a:lvl2pPr>
            <a:lvl3pPr>
              <a:lnSpc>
                <a:spcPct val="90000"/>
              </a:lnSpc>
              <a:defRPr sz="4400">
                <a:latin typeface="Calibri Light" pitchFamily="34" charset="0"/>
              </a:defRPr>
            </a:lvl3pPr>
            <a:lvl4pPr>
              <a:lnSpc>
                <a:spcPct val="90000"/>
              </a:lnSpc>
              <a:defRPr sz="4400">
                <a:latin typeface="Calibri Light" pitchFamily="34" charset="0"/>
              </a:defRPr>
            </a:lvl4pPr>
            <a:lvl5pPr>
              <a:lnSpc>
                <a:spcPct val="90000"/>
              </a:lnSpc>
              <a:defRPr sz="4400">
                <a:latin typeface="Calibri Light" pitchFamily="34" charset="0"/>
              </a:defRPr>
            </a:lvl5pPr>
            <a:lvl6pPr marL="457200" fontAlgn="base">
              <a:lnSpc>
                <a:spcPct val="90000"/>
              </a:lnSpc>
              <a:spcBef>
                <a:spcPct val="0"/>
              </a:spcBef>
              <a:spcAft>
                <a:spcPct val="0"/>
              </a:spcAft>
              <a:defRPr sz="4400">
                <a:latin typeface="Calibri Light" pitchFamily="34" charset="0"/>
              </a:defRPr>
            </a:lvl6pPr>
            <a:lvl7pPr marL="914400" fontAlgn="base">
              <a:lnSpc>
                <a:spcPct val="90000"/>
              </a:lnSpc>
              <a:spcBef>
                <a:spcPct val="0"/>
              </a:spcBef>
              <a:spcAft>
                <a:spcPct val="0"/>
              </a:spcAft>
              <a:defRPr sz="4400">
                <a:latin typeface="Calibri Light" pitchFamily="34" charset="0"/>
              </a:defRPr>
            </a:lvl7pPr>
            <a:lvl8pPr marL="1371600" fontAlgn="base">
              <a:lnSpc>
                <a:spcPct val="90000"/>
              </a:lnSpc>
              <a:spcBef>
                <a:spcPct val="0"/>
              </a:spcBef>
              <a:spcAft>
                <a:spcPct val="0"/>
              </a:spcAft>
              <a:defRPr sz="4400">
                <a:latin typeface="Calibri Light" pitchFamily="34" charset="0"/>
              </a:defRPr>
            </a:lvl8pPr>
            <a:lvl9pPr marL="1828800" fontAlgn="base">
              <a:lnSpc>
                <a:spcPct val="90000"/>
              </a:lnSpc>
              <a:spcBef>
                <a:spcPct val="0"/>
              </a:spcBef>
              <a:spcAft>
                <a:spcPct val="0"/>
              </a:spcAft>
              <a:defRPr sz="4400">
                <a:latin typeface="Calibri Light" pitchFamily="34" charset="0"/>
              </a:defRPr>
            </a:lvl9pPr>
          </a:lstStyle>
          <a:p>
            <a:pPr algn="r"/>
            <a:r>
              <a:rPr lang="en-US" altLang="zh-CN" sz="1000" dirty="0"/>
              <a:t>2017 BIBE</a:t>
            </a:r>
          </a:p>
        </p:txBody>
      </p:sp>
    </p:spTree>
    <p:extLst>
      <p:ext uri="{BB962C8B-B14F-4D97-AF65-F5344CB8AC3E}">
        <p14:creationId xmlns:p14="http://schemas.microsoft.com/office/powerpoint/2010/main" val="1880593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C3DE128-F881-4C90-BA82-B7B2B57F3541}"/>
              </a:ext>
            </a:extLst>
          </p:cNvPr>
          <p:cNvSpPr>
            <a:spLocks noGrp="1"/>
          </p:cNvSpPr>
          <p:nvPr>
            <p:ph type="title"/>
          </p:nvPr>
        </p:nvSpPr>
        <p:spPr/>
        <p:txBody>
          <a:bodyPr/>
          <a:lstStyle/>
          <a:p>
            <a:pPr algn="ctr"/>
            <a:r>
              <a:rPr lang="en-US" altLang="zh-CN" dirty="0"/>
              <a:t>Subdivision Comparison on Footbone</a:t>
            </a:r>
            <a:r>
              <a:rPr lang="en-US" altLang="zh-CN" dirty="0">
                <a:solidFill>
                  <a:schemeClr val="tx2"/>
                </a:solidFill>
              </a:rPr>
              <a:t> </a:t>
            </a:r>
            <a:endParaRPr lang="zh-CN" altLang="en-US" dirty="0"/>
          </a:p>
        </p:txBody>
      </p:sp>
      <p:sp>
        <p:nvSpPr>
          <p:cNvPr id="9" name="文本占位符 2">
            <a:extLst>
              <a:ext uri="{FF2B5EF4-FFF2-40B4-BE49-F238E27FC236}">
                <a16:creationId xmlns:a16="http://schemas.microsoft.com/office/drawing/2014/main" id="{1F2C32F7-8923-4DE3-9E01-A33686B1ED48}"/>
              </a:ext>
            </a:extLst>
          </p:cNvPr>
          <p:cNvSpPr txBox="1">
            <a:spLocks/>
          </p:cNvSpPr>
          <p:nvPr>
            <p:custDataLst>
              <p:tags r:id="rId1"/>
            </p:custDataLst>
          </p:nvPr>
        </p:nvSpPr>
        <p:spPr>
          <a:xfrm>
            <a:off x="146564" y="1896123"/>
            <a:ext cx="1832549" cy="4369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r>
              <a:rPr lang="en-US" altLang="zh-CN" dirty="0"/>
              <a:t>Iteration</a:t>
            </a:r>
            <a:r>
              <a:rPr lang="zh-CN" altLang="en-US" dirty="0"/>
              <a:t> </a:t>
            </a:r>
            <a:r>
              <a:rPr lang="en-US" altLang="zh-CN" dirty="0"/>
              <a:t>3</a:t>
            </a:r>
            <a:endParaRPr lang="zh-CN" altLang="en-US" dirty="0"/>
          </a:p>
        </p:txBody>
      </p:sp>
      <p:sp>
        <p:nvSpPr>
          <p:cNvPr id="10" name="文本占位符 2">
            <a:extLst>
              <a:ext uri="{FF2B5EF4-FFF2-40B4-BE49-F238E27FC236}">
                <a16:creationId xmlns:a16="http://schemas.microsoft.com/office/drawing/2014/main" id="{96911A14-4318-4264-9F96-44125E691520}"/>
              </a:ext>
            </a:extLst>
          </p:cNvPr>
          <p:cNvSpPr txBox="1">
            <a:spLocks/>
          </p:cNvSpPr>
          <p:nvPr>
            <p:custDataLst>
              <p:tags r:id="rId2"/>
            </p:custDataLst>
          </p:nvPr>
        </p:nvSpPr>
        <p:spPr>
          <a:xfrm>
            <a:off x="146564" y="3791110"/>
            <a:ext cx="1832549" cy="4369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r>
              <a:rPr lang="en-US" altLang="zh-CN" dirty="0"/>
              <a:t>Iteration</a:t>
            </a:r>
            <a:r>
              <a:rPr lang="zh-CN" altLang="en-US" dirty="0"/>
              <a:t> </a:t>
            </a:r>
            <a:r>
              <a:rPr lang="en-US" altLang="zh-CN" dirty="0"/>
              <a:t>4</a:t>
            </a:r>
            <a:endParaRPr lang="zh-CN" altLang="en-US" dirty="0"/>
          </a:p>
        </p:txBody>
      </p:sp>
      <p:sp>
        <p:nvSpPr>
          <p:cNvPr id="11" name="文本占位符 2">
            <a:extLst>
              <a:ext uri="{FF2B5EF4-FFF2-40B4-BE49-F238E27FC236}">
                <a16:creationId xmlns:a16="http://schemas.microsoft.com/office/drawing/2014/main" id="{41459638-EE74-421E-812E-10DBCFC46B16}"/>
              </a:ext>
            </a:extLst>
          </p:cNvPr>
          <p:cNvSpPr txBox="1">
            <a:spLocks/>
          </p:cNvSpPr>
          <p:nvPr>
            <p:custDataLst>
              <p:tags r:id="rId3"/>
            </p:custDataLst>
          </p:nvPr>
        </p:nvSpPr>
        <p:spPr>
          <a:xfrm>
            <a:off x="146564" y="5515954"/>
            <a:ext cx="1832549" cy="4369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r>
              <a:rPr lang="en-US" altLang="zh-CN" dirty="0"/>
              <a:t>Iteration</a:t>
            </a:r>
            <a:r>
              <a:rPr lang="zh-CN" altLang="en-US" dirty="0"/>
              <a:t> </a:t>
            </a:r>
            <a:r>
              <a:rPr lang="en-US" altLang="zh-CN" dirty="0"/>
              <a:t>5</a:t>
            </a:r>
            <a:endParaRPr lang="zh-CN" altLang="en-US" dirty="0"/>
          </a:p>
        </p:txBody>
      </p:sp>
      <p:pic>
        <p:nvPicPr>
          <p:cNvPr id="3" name="图片 2">
            <a:extLst>
              <a:ext uri="{FF2B5EF4-FFF2-40B4-BE49-F238E27FC236}">
                <a16:creationId xmlns:a16="http://schemas.microsoft.com/office/drawing/2014/main" id="{87627A7E-39DB-442B-85B4-86F8B109735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20446" y="1414423"/>
            <a:ext cx="1629858" cy="1728000"/>
          </a:xfrm>
          <a:prstGeom prst="rect">
            <a:avLst/>
          </a:prstGeom>
        </p:spPr>
      </p:pic>
      <p:pic>
        <p:nvPicPr>
          <p:cNvPr id="13" name="图片 12">
            <a:extLst>
              <a:ext uri="{FF2B5EF4-FFF2-40B4-BE49-F238E27FC236}">
                <a16:creationId xmlns:a16="http://schemas.microsoft.com/office/drawing/2014/main" id="{B56E5B4D-3B15-42F6-85CF-3FB83BAA771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20446" y="3142423"/>
            <a:ext cx="1629858" cy="1728000"/>
          </a:xfrm>
          <a:prstGeom prst="rect">
            <a:avLst/>
          </a:prstGeom>
        </p:spPr>
      </p:pic>
      <p:pic>
        <p:nvPicPr>
          <p:cNvPr id="15" name="图片 14">
            <a:extLst>
              <a:ext uri="{FF2B5EF4-FFF2-40B4-BE49-F238E27FC236}">
                <a16:creationId xmlns:a16="http://schemas.microsoft.com/office/drawing/2014/main" id="{6AFB089A-A7D2-444E-B889-3FCE05E4F81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20446" y="4870423"/>
            <a:ext cx="1629858" cy="1728000"/>
          </a:xfrm>
          <a:prstGeom prst="rect">
            <a:avLst/>
          </a:prstGeom>
        </p:spPr>
      </p:pic>
      <p:pic>
        <p:nvPicPr>
          <p:cNvPr id="17" name="图片 16">
            <a:extLst>
              <a:ext uri="{FF2B5EF4-FFF2-40B4-BE49-F238E27FC236}">
                <a16:creationId xmlns:a16="http://schemas.microsoft.com/office/drawing/2014/main" id="{E9DB06F4-F161-4620-96B6-67BE681B5D8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50304" y="1414423"/>
            <a:ext cx="1629858" cy="1728000"/>
          </a:xfrm>
          <a:prstGeom prst="rect">
            <a:avLst/>
          </a:prstGeom>
        </p:spPr>
      </p:pic>
      <p:pic>
        <p:nvPicPr>
          <p:cNvPr id="19" name="图片 18">
            <a:extLst>
              <a:ext uri="{FF2B5EF4-FFF2-40B4-BE49-F238E27FC236}">
                <a16:creationId xmlns:a16="http://schemas.microsoft.com/office/drawing/2014/main" id="{1814EFA9-39FF-4A19-A1FA-3A13D954C87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650304" y="3142423"/>
            <a:ext cx="1629858" cy="1728000"/>
          </a:xfrm>
          <a:prstGeom prst="rect">
            <a:avLst/>
          </a:prstGeom>
        </p:spPr>
      </p:pic>
      <p:pic>
        <p:nvPicPr>
          <p:cNvPr id="21" name="图片 20">
            <a:extLst>
              <a:ext uri="{FF2B5EF4-FFF2-40B4-BE49-F238E27FC236}">
                <a16:creationId xmlns:a16="http://schemas.microsoft.com/office/drawing/2014/main" id="{ECBAB234-F7CD-4B06-874F-6A27293F092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650304" y="4870423"/>
            <a:ext cx="1629858" cy="1728000"/>
          </a:xfrm>
          <a:prstGeom prst="rect">
            <a:avLst/>
          </a:prstGeom>
        </p:spPr>
      </p:pic>
      <p:pic>
        <p:nvPicPr>
          <p:cNvPr id="23" name="图片 22">
            <a:extLst>
              <a:ext uri="{FF2B5EF4-FFF2-40B4-BE49-F238E27FC236}">
                <a16:creationId xmlns:a16="http://schemas.microsoft.com/office/drawing/2014/main" id="{195A3433-4794-4AC9-8D9D-8017F6D1C6D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280162" y="1418090"/>
            <a:ext cx="1629858" cy="1728000"/>
          </a:xfrm>
          <a:prstGeom prst="rect">
            <a:avLst/>
          </a:prstGeom>
        </p:spPr>
      </p:pic>
      <p:pic>
        <p:nvPicPr>
          <p:cNvPr id="25" name="图片 24">
            <a:extLst>
              <a:ext uri="{FF2B5EF4-FFF2-40B4-BE49-F238E27FC236}">
                <a16:creationId xmlns:a16="http://schemas.microsoft.com/office/drawing/2014/main" id="{38C9E588-7B00-4757-BC1A-7C48AC16476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280162" y="3149757"/>
            <a:ext cx="1629858" cy="1728000"/>
          </a:xfrm>
          <a:prstGeom prst="rect">
            <a:avLst/>
          </a:prstGeom>
        </p:spPr>
      </p:pic>
      <p:pic>
        <p:nvPicPr>
          <p:cNvPr id="27" name="图片 26">
            <a:extLst>
              <a:ext uri="{FF2B5EF4-FFF2-40B4-BE49-F238E27FC236}">
                <a16:creationId xmlns:a16="http://schemas.microsoft.com/office/drawing/2014/main" id="{0969380F-AE5A-4759-9325-953FACC2FAF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302717" y="4877757"/>
            <a:ext cx="1629858" cy="1728000"/>
          </a:xfrm>
          <a:prstGeom prst="rect">
            <a:avLst/>
          </a:prstGeom>
        </p:spPr>
      </p:pic>
      <p:pic>
        <p:nvPicPr>
          <p:cNvPr id="29" name="图片 28">
            <a:extLst>
              <a:ext uri="{FF2B5EF4-FFF2-40B4-BE49-F238E27FC236}">
                <a16:creationId xmlns:a16="http://schemas.microsoft.com/office/drawing/2014/main" id="{FA8BA47E-12AB-4BAF-B311-E6F51C1711D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917552" y="1407089"/>
            <a:ext cx="1629858" cy="1728000"/>
          </a:xfrm>
          <a:prstGeom prst="rect">
            <a:avLst/>
          </a:prstGeom>
        </p:spPr>
      </p:pic>
      <p:pic>
        <p:nvPicPr>
          <p:cNvPr id="31" name="图片 30">
            <a:extLst>
              <a:ext uri="{FF2B5EF4-FFF2-40B4-BE49-F238E27FC236}">
                <a16:creationId xmlns:a16="http://schemas.microsoft.com/office/drawing/2014/main" id="{20CC5B2A-E07B-4305-8487-077EAD68397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910020" y="3135089"/>
            <a:ext cx="1629858" cy="1728000"/>
          </a:xfrm>
          <a:prstGeom prst="rect">
            <a:avLst/>
          </a:prstGeom>
        </p:spPr>
      </p:pic>
      <p:pic>
        <p:nvPicPr>
          <p:cNvPr id="33" name="图片 32">
            <a:extLst>
              <a:ext uri="{FF2B5EF4-FFF2-40B4-BE49-F238E27FC236}">
                <a16:creationId xmlns:a16="http://schemas.microsoft.com/office/drawing/2014/main" id="{F312A8F0-72C4-4364-A69F-97B8F6E70BD8}"/>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910020" y="4857897"/>
            <a:ext cx="1629858" cy="1728000"/>
          </a:xfrm>
          <a:prstGeom prst="rect">
            <a:avLst/>
          </a:prstGeom>
        </p:spPr>
      </p:pic>
      <p:pic>
        <p:nvPicPr>
          <p:cNvPr id="35" name="图片 34">
            <a:extLst>
              <a:ext uri="{FF2B5EF4-FFF2-40B4-BE49-F238E27FC236}">
                <a16:creationId xmlns:a16="http://schemas.microsoft.com/office/drawing/2014/main" id="{C61B30B1-90A1-485E-9DB9-09D64E8A328D}"/>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539878" y="4853750"/>
            <a:ext cx="1629858" cy="1728000"/>
          </a:xfrm>
          <a:prstGeom prst="rect">
            <a:avLst/>
          </a:prstGeom>
        </p:spPr>
      </p:pic>
      <p:pic>
        <p:nvPicPr>
          <p:cNvPr id="37" name="图片 36">
            <a:extLst>
              <a:ext uri="{FF2B5EF4-FFF2-40B4-BE49-F238E27FC236}">
                <a16:creationId xmlns:a16="http://schemas.microsoft.com/office/drawing/2014/main" id="{587115A2-9190-46CE-B6E6-684552040557}"/>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539878" y="3125750"/>
            <a:ext cx="1629858" cy="1728000"/>
          </a:xfrm>
          <a:prstGeom prst="rect">
            <a:avLst/>
          </a:prstGeom>
        </p:spPr>
      </p:pic>
      <p:pic>
        <p:nvPicPr>
          <p:cNvPr id="39" name="图片 38">
            <a:extLst>
              <a:ext uri="{FF2B5EF4-FFF2-40B4-BE49-F238E27FC236}">
                <a16:creationId xmlns:a16="http://schemas.microsoft.com/office/drawing/2014/main" id="{3171ADE4-A0E9-4088-9C2C-B40D02650B23}"/>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539878" y="1407089"/>
            <a:ext cx="1629858" cy="1728000"/>
          </a:xfrm>
          <a:prstGeom prst="rect">
            <a:avLst/>
          </a:prstGeom>
        </p:spPr>
      </p:pic>
      <p:pic>
        <p:nvPicPr>
          <p:cNvPr id="42" name="图片 41">
            <a:extLst>
              <a:ext uri="{FF2B5EF4-FFF2-40B4-BE49-F238E27FC236}">
                <a16:creationId xmlns:a16="http://schemas.microsoft.com/office/drawing/2014/main" id="{1F96DB36-A8CD-4CA2-B982-4009386994CF}"/>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145952" y="4835072"/>
            <a:ext cx="1629858" cy="1728000"/>
          </a:xfrm>
          <a:prstGeom prst="rect">
            <a:avLst/>
          </a:prstGeom>
        </p:spPr>
      </p:pic>
      <p:pic>
        <p:nvPicPr>
          <p:cNvPr id="44" name="图片 43">
            <a:extLst>
              <a:ext uri="{FF2B5EF4-FFF2-40B4-BE49-F238E27FC236}">
                <a16:creationId xmlns:a16="http://schemas.microsoft.com/office/drawing/2014/main" id="{819CFD48-83A4-45AD-896A-8EABC1C2E547}"/>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0162204" y="3116411"/>
            <a:ext cx="1629858" cy="1728000"/>
          </a:xfrm>
          <a:prstGeom prst="rect">
            <a:avLst/>
          </a:prstGeom>
        </p:spPr>
      </p:pic>
      <p:pic>
        <p:nvPicPr>
          <p:cNvPr id="46" name="图片 45">
            <a:extLst>
              <a:ext uri="{FF2B5EF4-FFF2-40B4-BE49-F238E27FC236}">
                <a16:creationId xmlns:a16="http://schemas.microsoft.com/office/drawing/2014/main" id="{977DE4C7-E033-4EDA-AC90-FA307D90DE32}"/>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177268" y="1407089"/>
            <a:ext cx="1629858" cy="1728000"/>
          </a:xfrm>
          <a:prstGeom prst="rect">
            <a:avLst/>
          </a:prstGeom>
        </p:spPr>
      </p:pic>
      <p:sp>
        <p:nvSpPr>
          <p:cNvPr id="47" name="文本框 46">
            <a:extLst>
              <a:ext uri="{FF2B5EF4-FFF2-40B4-BE49-F238E27FC236}">
                <a16:creationId xmlns:a16="http://schemas.microsoft.com/office/drawing/2014/main" id="{01AB236B-E870-4467-B5E9-AD1876400D89}"/>
              </a:ext>
            </a:extLst>
          </p:cNvPr>
          <p:cNvSpPr txBox="1"/>
          <p:nvPr>
            <p:custDataLst>
              <p:tags r:id="rId4"/>
            </p:custDataLst>
          </p:nvPr>
        </p:nvSpPr>
        <p:spPr>
          <a:xfrm>
            <a:off x="0" y="6648989"/>
            <a:ext cx="733044" cy="20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normAutofit fontScale="92500" lnSpcReduction="10000"/>
          </a:bodyPr>
          <a:lstStyle>
            <a:lvl1pPr>
              <a:lnSpc>
                <a:spcPct val="90000"/>
              </a:lnSpc>
              <a:defRPr sz="5400">
                <a:solidFill>
                  <a:schemeClr val="accent4"/>
                </a:solidFill>
                <a:latin typeface="+mj-lt"/>
                <a:ea typeface="+mj-ea"/>
                <a:cs typeface="+mj-cs"/>
              </a:defRPr>
            </a:lvl1pPr>
            <a:lvl2pPr>
              <a:lnSpc>
                <a:spcPct val="90000"/>
              </a:lnSpc>
              <a:defRPr sz="4400">
                <a:latin typeface="Calibri Light" pitchFamily="34" charset="0"/>
              </a:defRPr>
            </a:lvl2pPr>
            <a:lvl3pPr>
              <a:lnSpc>
                <a:spcPct val="90000"/>
              </a:lnSpc>
              <a:defRPr sz="4400">
                <a:latin typeface="Calibri Light" pitchFamily="34" charset="0"/>
              </a:defRPr>
            </a:lvl3pPr>
            <a:lvl4pPr>
              <a:lnSpc>
                <a:spcPct val="90000"/>
              </a:lnSpc>
              <a:defRPr sz="4400">
                <a:latin typeface="Calibri Light" pitchFamily="34" charset="0"/>
              </a:defRPr>
            </a:lvl4pPr>
            <a:lvl5pPr>
              <a:lnSpc>
                <a:spcPct val="90000"/>
              </a:lnSpc>
              <a:defRPr sz="4400">
                <a:latin typeface="Calibri Light" pitchFamily="34" charset="0"/>
              </a:defRPr>
            </a:lvl5pPr>
            <a:lvl6pPr marL="457200" fontAlgn="base">
              <a:lnSpc>
                <a:spcPct val="90000"/>
              </a:lnSpc>
              <a:spcBef>
                <a:spcPct val="0"/>
              </a:spcBef>
              <a:spcAft>
                <a:spcPct val="0"/>
              </a:spcAft>
              <a:defRPr sz="4400">
                <a:latin typeface="Calibri Light" pitchFamily="34" charset="0"/>
              </a:defRPr>
            </a:lvl6pPr>
            <a:lvl7pPr marL="914400" fontAlgn="base">
              <a:lnSpc>
                <a:spcPct val="90000"/>
              </a:lnSpc>
              <a:spcBef>
                <a:spcPct val="0"/>
              </a:spcBef>
              <a:spcAft>
                <a:spcPct val="0"/>
              </a:spcAft>
              <a:defRPr sz="4400">
                <a:latin typeface="Calibri Light" pitchFamily="34" charset="0"/>
              </a:defRPr>
            </a:lvl7pPr>
            <a:lvl8pPr marL="1371600" fontAlgn="base">
              <a:lnSpc>
                <a:spcPct val="90000"/>
              </a:lnSpc>
              <a:spcBef>
                <a:spcPct val="0"/>
              </a:spcBef>
              <a:spcAft>
                <a:spcPct val="0"/>
              </a:spcAft>
              <a:defRPr sz="4400">
                <a:latin typeface="Calibri Light" pitchFamily="34" charset="0"/>
              </a:defRPr>
            </a:lvl8pPr>
            <a:lvl9pPr marL="1828800" fontAlgn="base">
              <a:lnSpc>
                <a:spcPct val="90000"/>
              </a:lnSpc>
              <a:spcBef>
                <a:spcPct val="0"/>
              </a:spcBef>
              <a:spcAft>
                <a:spcPct val="0"/>
              </a:spcAft>
              <a:defRPr sz="4400">
                <a:latin typeface="Calibri Light" pitchFamily="34" charset="0"/>
              </a:defRPr>
            </a:lvl9pPr>
          </a:lstStyle>
          <a:p>
            <a:pPr algn="r"/>
            <a:r>
              <a:rPr lang="en-US" altLang="zh-CN" sz="1000" dirty="0"/>
              <a:t>2017 BIBE</a:t>
            </a:r>
          </a:p>
        </p:txBody>
      </p:sp>
    </p:spTree>
    <p:extLst>
      <p:ext uri="{BB962C8B-B14F-4D97-AF65-F5344CB8AC3E}">
        <p14:creationId xmlns:p14="http://schemas.microsoft.com/office/powerpoint/2010/main" val="16192679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en-US" altLang="zh-CN"/>
              <a:t>Experimental Environment</a:t>
            </a:r>
          </a:p>
        </p:txBody>
      </p:sp>
      <p:sp>
        <p:nvSpPr>
          <p:cNvPr id="3" name="文本占位符 2"/>
          <p:cNvSpPr>
            <a:spLocks noGrp="1"/>
          </p:cNvSpPr>
          <p:nvPr>
            <p:ph type="body" idx="1"/>
            <p:custDataLst>
              <p:tags r:id="rId3"/>
            </p:custDataLst>
          </p:nvPr>
        </p:nvSpPr>
        <p:spPr/>
        <p:txBody>
          <a:bodyPr/>
          <a:lstStyle/>
          <a:p>
            <a:r>
              <a:rPr lang="en-US" altLang="zh-CN" dirty="0"/>
              <a:t>Based on QT, VS, OpenMesh, and PCL</a:t>
            </a:r>
          </a:p>
        </p:txBody>
      </p:sp>
      <p:sp>
        <p:nvSpPr>
          <p:cNvPr id="4" name="文本框 3">
            <a:extLst>
              <a:ext uri="{FF2B5EF4-FFF2-40B4-BE49-F238E27FC236}">
                <a16:creationId xmlns:a16="http://schemas.microsoft.com/office/drawing/2014/main" id="{5B0E9CED-C199-4C94-9B22-C367E79AD24D}"/>
              </a:ext>
            </a:extLst>
          </p:cNvPr>
          <p:cNvSpPr txBox="1"/>
          <p:nvPr>
            <p:custDataLst>
              <p:tags r:id="rId4"/>
            </p:custDataLst>
          </p:nvPr>
        </p:nvSpPr>
        <p:spPr>
          <a:xfrm>
            <a:off x="0" y="6648989"/>
            <a:ext cx="733044" cy="20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normAutofit fontScale="92500" lnSpcReduction="10000"/>
          </a:bodyPr>
          <a:lstStyle>
            <a:lvl1pPr>
              <a:lnSpc>
                <a:spcPct val="90000"/>
              </a:lnSpc>
              <a:defRPr sz="5400">
                <a:solidFill>
                  <a:schemeClr val="accent4"/>
                </a:solidFill>
                <a:latin typeface="+mj-lt"/>
                <a:ea typeface="+mj-ea"/>
                <a:cs typeface="+mj-cs"/>
              </a:defRPr>
            </a:lvl1pPr>
            <a:lvl2pPr>
              <a:lnSpc>
                <a:spcPct val="90000"/>
              </a:lnSpc>
              <a:defRPr sz="4400">
                <a:latin typeface="Calibri Light" pitchFamily="34" charset="0"/>
              </a:defRPr>
            </a:lvl2pPr>
            <a:lvl3pPr>
              <a:lnSpc>
                <a:spcPct val="90000"/>
              </a:lnSpc>
              <a:defRPr sz="4400">
                <a:latin typeface="Calibri Light" pitchFamily="34" charset="0"/>
              </a:defRPr>
            </a:lvl3pPr>
            <a:lvl4pPr>
              <a:lnSpc>
                <a:spcPct val="90000"/>
              </a:lnSpc>
              <a:defRPr sz="4400">
                <a:latin typeface="Calibri Light" pitchFamily="34" charset="0"/>
              </a:defRPr>
            </a:lvl4pPr>
            <a:lvl5pPr>
              <a:lnSpc>
                <a:spcPct val="90000"/>
              </a:lnSpc>
              <a:defRPr sz="4400">
                <a:latin typeface="Calibri Light" pitchFamily="34" charset="0"/>
              </a:defRPr>
            </a:lvl5pPr>
            <a:lvl6pPr marL="457200" fontAlgn="base">
              <a:lnSpc>
                <a:spcPct val="90000"/>
              </a:lnSpc>
              <a:spcBef>
                <a:spcPct val="0"/>
              </a:spcBef>
              <a:spcAft>
                <a:spcPct val="0"/>
              </a:spcAft>
              <a:defRPr sz="4400">
                <a:latin typeface="Calibri Light" pitchFamily="34" charset="0"/>
              </a:defRPr>
            </a:lvl6pPr>
            <a:lvl7pPr marL="914400" fontAlgn="base">
              <a:lnSpc>
                <a:spcPct val="90000"/>
              </a:lnSpc>
              <a:spcBef>
                <a:spcPct val="0"/>
              </a:spcBef>
              <a:spcAft>
                <a:spcPct val="0"/>
              </a:spcAft>
              <a:defRPr sz="4400">
                <a:latin typeface="Calibri Light" pitchFamily="34" charset="0"/>
              </a:defRPr>
            </a:lvl7pPr>
            <a:lvl8pPr marL="1371600" fontAlgn="base">
              <a:lnSpc>
                <a:spcPct val="90000"/>
              </a:lnSpc>
              <a:spcBef>
                <a:spcPct val="0"/>
              </a:spcBef>
              <a:spcAft>
                <a:spcPct val="0"/>
              </a:spcAft>
              <a:defRPr sz="4400">
                <a:latin typeface="Calibri Light" pitchFamily="34" charset="0"/>
              </a:defRPr>
            </a:lvl8pPr>
            <a:lvl9pPr marL="1828800" fontAlgn="base">
              <a:lnSpc>
                <a:spcPct val="90000"/>
              </a:lnSpc>
              <a:spcBef>
                <a:spcPct val="0"/>
              </a:spcBef>
              <a:spcAft>
                <a:spcPct val="0"/>
              </a:spcAft>
              <a:defRPr sz="4400">
                <a:latin typeface="Calibri Light" pitchFamily="34" charset="0"/>
              </a:defRPr>
            </a:lvl9pPr>
          </a:lstStyle>
          <a:p>
            <a:pPr algn="r"/>
            <a:r>
              <a:rPr lang="en-US" altLang="zh-CN" sz="1000" dirty="0"/>
              <a:t>2017 BIBE</a:t>
            </a:r>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private/var/mobile/Containers/Data/Application/7D382725-D90F-4ADC-9BCD-A7B9DC505680/tmp/insert_image_tmp_dir/2017-10-24 09:53:38.185000.png2017-10-24 09:53:38.185000"/>
          <p:cNvPicPr>
            <a:picLocks noChangeAspect="1"/>
          </p:cNvPicPr>
          <p:nvPr>
            <p:custDataLst>
              <p:tags r:id="rId2"/>
            </p:custDataLst>
          </p:nvPr>
        </p:nvPicPr>
        <p:blipFill rotWithShape="1">
          <a:blip r:embed="rId7"/>
          <a:srcRect/>
          <a:stretch>
            <a:fillRect/>
          </a:stretch>
        </p:blipFill>
        <p:spPr>
          <a:xfrm>
            <a:off x="1845615" y="1460779"/>
            <a:ext cx="8273089" cy="4651923"/>
          </a:xfrm>
          <a:prstGeom prst="rect">
            <a:avLst/>
          </a:prstGeom>
        </p:spPr>
      </p:pic>
      <p:sp>
        <p:nvSpPr>
          <p:cNvPr id="2" name="文本框 1"/>
          <p:cNvSpPr txBox="1"/>
          <p:nvPr>
            <p:custDataLst>
              <p:tags r:id="rId3"/>
            </p:custDataLst>
          </p:nvPr>
        </p:nvSpPr>
        <p:spPr>
          <a:xfrm>
            <a:off x="962024" y="304312"/>
            <a:ext cx="10040273" cy="1014125"/>
          </a:xfrm>
          <a:prstGeom prst="rect">
            <a:avLst/>
          </a:prstGeom>
        </p:spPr>
        <p:txBody>
          <a:bodyPr vert="horz" wrap="square" lIns="91440" tIns="45720" rIns="91440" bIns="45720" rtlCol="0" anchor="ctr">
            <a:normAutofit/>
          </a:bodyPr>
          <a:lstStyle>
            <a:lvl1pPr>
              <a:lnSpc>
                <a:spcPct val="90000"/>
              </a:lnSpc>
              <a:spcBef>
                <a:spcPct val="0"/>
              </a:spcBef>
              <a:buNone/>
              <a:defRPr sz="4000">
                <a:solidFill>
                  <a:srgbClr val="00B0F0"/>
                </a:solidFill>
                <a:latin typeface="+mj-lt"/>
                <a:ea typeface="+mj-ea"/>
                <a:cs typeface="+mj-cs"/>
              </a:defRPr>
            </a:lvl1pPr>
          </a:lstStyle>
          <a:p>
            <a:pPr algn="ctr"/>
            <a:r>
              <a:rPr lang="en-US" altLang="zh-CN" dirty="0">
                <a:solidFill>
                  <a:schemeClr val="tx1"/>
                </a:solidFill>
              </a:rPr>
              <a:t>Self-Created Experimental Platform</a:t>
            </a:r>
          </a:p>
        </p:txBody>
      </p:sp>
      <p:sp>
        <p:nvSpPr>
          <p:cNvPr id="5" name="文本框 4">
            <a:extLst>
              <a:ext uri="{FF2B5EF4-FFF2-40B4-BE49-F238E27FC236}">
                <a16:creationId xmlns:a16="http://schemas.microsoft.com/office/drawing/2014/main" id="{1C3BA6B0-2A18-4A8C-844F-B78EBFC88941}"/>
              </a:ext>
            </a:extLst>
          </p:cNvPr>
          <p:cNvSpPr txBox="1"/>
          <p:nvPr>
            <p:custDataLst>
              <p:tags r:id="rId4"/>
            </p:custDataLst>
          </p:nvPr>
        </p:nvSpPr>
        <p:spPr>
          <a:xfrm>
            <a:off x="0" y="6648989"/>
            <a:ext cx="733044" cy="20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normAutofit fontScale="92500" lnSpcReduction="10000"/>
          </a:bodyPr>
          <a:lstStyle>
            <a:lvl1pPr>
              <a:lnSpc>
                <a:spcPct val="90000"/>
              </a:lnSpc>
              <a:defRPr sz="5400">
                <a:solidFill>
                  <a:schemeClr val="accent4"/>
                </a:solidFill>
                <a:latin typeface="+mj-lt"/>
                <a:ea typeface="+mj-ea"/>
                <a:cs typeface="+mj-cs"/>
              </a:defRPr>
            </a:lvl1pPr>
            <a:lvl2pPr>
              <a:lnSpc>
                <a:spcPct val="90000"/>
              </a:lnSpc>
              <a:defRPr sz="4400">
                <a:latin typeface="Calibri Light" pitchFamily="34" charset="0"/>
              </a:defRPr>
            </a:lvl2pPr>
            <a:lvl3pPr>
              <a:lnSpc>
                <a:spcPct val="90000"/>
              </a:lnSpc>
              <a:defRPr sz="4400">
                <a:latin typeface="Calibri Light" pitchFamily="34" charset="0"/>
              </a:defRPr>
            </a:lvl3pPr>
            <a:lvl4pPr>
              <a:lnSpc>
                <a:spcPct val="90000"/>
              </a:lnSpc>
              <a:defRPr sz="4400">
                <a:latin typeface="Calibri Light" pitchFamily="34" charset="0"/>
              </a:defRPr>
            </a:lvl4pPr>
            <a:lvl5pPr>
              <a:lnSpc>
                <a:spcPct val="90000"/>
              </a:lnSpc>
              <a:defRPr sz="4400">
                <a:latin typeface="Calibri Light" pitchFamily="34" charset="0"/>
              </a:defRPr>
            </a:lvl5pPr>
            <a:lvl6pPr marL="457200" fontAlgn="base">
              <a:lnSpc>
                <a:spcPct val="90000"/>
              </a:lnSpc>
              <a:spcBef>
                <a:spcPct val="0"/>
              </a:spcBef>
              <a:spcAft>
                <a:spcPct val="0"/>
              </a:spcAft>
              <a:defRPr sz="4400">
                <a:latin typeface="Calibri Light" pitchFamily="34" charset="0"/>
              </a:defRPr>
            </a:lvl6pPr>
            <a:lvl7pPr marL="914400" fontAlgn="base">
              <a:lnSpc>
                <a:spcPct val="90000"/>
              </a:lnSpc>
              <a:spcBef>
                <a:spcPct val="0"/>
              </a:spcBef>
              <a:spcAft>
                <a:spcPct val="0"/>
              </a:spcAft>
              <a:defRPr sz="4400">
                <a:latin typeface="Calibri Light" pitchFamily="34" charset="0"/>
              </a:defRPr>
            </a:lvl7pPr>
            <a:lvl8pPr marL="1371600" fontAlgn="base">
              <a:lnSpc>
                <a:spcPct val="90000"/>
              </a:lnSpc>
              <a:spcBef>
                <a:spcPct val="0"/>
              </a:spcBef>
              <a:spcAft>
                <a:spcPct val="0"/>
              </a:spcAft>
              <a:defRPr sz="4400">
                <a:latin typeface="Calibri Light" pitchFamily="34" charset="0"/>
              </a:defRPr>
            </a:lvl8pPr>
            <a:lvl9pPr marL="1828800" fontAlgn="base">
              <a:lnSpc>
                <a:spcPct val="90000"/>
              </a:lnSpc>
              <a:spcBef>
                <a:spcPct val="0"/>
              </a:spcBef>
              <a:spcAft>
                <a:spcPct val="0"/>
              </a:spcAft>
              <a:defRPr sz="4400">
                <a:latin typeface="Calibri Light" pitchFamily="34" charset="0"/>
              </a:defRPr>
            </a:lvl9pPr>
          </a:lstStyle>
          <a:p>
            <a:pPr algn="r"/>
            <a:r>
              <a:rPr lang="en-US" altLang="zh-CN" sz="1000" dirty="0"/>
              <a:t>2017 BIBE</a:t>
            </a:r>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BB6EC2-47C3-4901-90AC-939E4B408107}"/>
              </a:ext>
            </a:extLst>
          </p:cNvPr>
          <p:cNvSpPr>
            <a:spLocks noGrp="1"/>
          </p:cNvSpPr>
          <p:nvPr>
            <p:ph type="title"/>
          </p:nvPr>
        </p:nvSpPr>
        <p:spPr/>
        <p:txBody>
          <a:bodyPr>
            <a:normAutofit/>
          </a:bodyPr>
          <a:lstStyle/>
          <a:p>
            <a:r>
              <a:rPr lang="en-US" altLang="zh-CN" dirty="0"/>
              <a:t>Thank you!</a:t>
            </a:r>
            <a:endParaRPr lang="zh-CN" altLang="en-US" dirty="0"/>
          </a:p>
        </p:txBody>
      </p:sp>
      <p:sp>
        <p:nvSpPr>
          <p:cNvPr id="3" name="文本框 2">
            <a:extLst>
              <a:ext uri="{FF2B5EF4-FFF2-40B4-BE49-F238E27FC236}">
                <a16:creationId xmlns:a16="http://schemas.microsoft.com/office/drawing/2014/main" id="{3B04B3AA-6BC8-4FF7-B730-1A43BD41F677}"/>
              </a:ext>
            </a:extLst>
          </p:cNvPr>
          <p:cNvSpPr txBox="1"/>
          <p:nvPr>
            <p:custDataLst>
              <p:tags r:id="rId1"/>
            </p:custDataLst>
          </p:nvPr>
        </p:nvSpPr>
        <p:spPr>
          <a:xfrm>
            <a:off x="0" y="6648989"/>
            <a:ext cx="733044" cy="20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normAutofit fontScale="92500" lnSpcReduction="10000"/>
          </a:bodyPr>
          <a:lstStyle>
            <a:lvl1pPr>
              <a:lnSpc>
                <a:spcPct val="90000"/>
              </a:lnSpc>
              <a:defRPr sz="5400">
                <a:solidFill>
                  <a:schemeClr val="accent4"/>
                </a:solidFill>
                <a:latin typeface="+mj-lt"/>
                <a:ea typeface="+mj-ea"/>
                <a:cs typeface="+mj-cs"/>
              </a:defRPr>
            </a:lvl1pPr>
            <a:lvl2pPr>
              <a:lnSpc>
                <a:spcPct val="90000"/>
              </a:lnSpc>
              <a:defRPr sz="4400">
                <a:latin typeface="Calibri Light" pitchFamily="34" charset="0"/>
              </a:defRPr>
            </a:lvl2pPr>
            <a:lvl3pPr>
              <a:lnSpc>
                <a:spcPct val="90000"/>
              </a:lnSpc>
              <a:defRPr sz="4400">
                <a:latin typeface="Calibri Light" pitchFamily="34" charset="0"/>
              </a:defRPr>
            </a:lvl3pPr>
            <a:lvl4pPr>
              <a:lnSpc>
                <a:spcPct val="90000"/>
              </a:lnSpc>
              <a:defRPr sz="4400">
                <a:latin typeface="Calibri Light" pitchFamily="34" charset="0"/>
              </a:defRPr>
            </a:lvl4pPr>
            <a:lvl5pPr>
              <a:lnSpc>
                <a:spcPct val="90000"/>
              </a:lnSpc>
              <a:defRPr sz="4400">
                <a:latin typeface="Calibri Light" pitchFamily="34" charset="0"/>
              </a:defRPr>
            </a:lvl5pPr>
            <a:lvl6pPr marL="457200" fontAlgn="base">
              <a:lnSpc>
                <a:spcPct val="90000"/>
              </a:lnSpc>
              <a:spcBef>
                <a:spcPct val="0"/>
              </a:spcBef>
              <a:spcAft>
                <a:spcPct val="0"/>
              </a:spcAft>
              <a:defRPr sz="4400">
                <a:latin typeface="Calibri Light" pitchFamily="34" charset="0"/>
              </a:defRPr>
            </a:lvl6pPr>
            <a:lvl7pPr marL="914400" fontAlgn="base">
              <a:lnSpc>
                <a:spcPct val="90000"/>
              </a:lnSpc>
              <a:spcBef>
                <a:spcPct val="0"/>
              </a:spcBef>
              <a:spcAft>
                <a:spcPct val="0"/>
              </a:spcAft>
              <a:defRPr sz="4400">
                <a:latin typeface="Calibri Light" pitchFamily="34" charset="0"/>
              </a:defRPr>
            </a:lvl7pPr>
            <a:lvl8pPr marL="1371600" fontAlgn="base">
              <a:lnSpc>
                <a:spcPct val="90000"/>
              </a:lnSpc>
              <a:spcBef>
                <a:spcPct val="0"/>
              </a:spcBef>
              <a:spcAft>
                <a:spcPct val="0"/>
              </a:spcAft>
              <a:defRPr sz="4400">
                <a:latin typeface="Calibri Light" pitchFamily="34" charset="0"/>
              </a:defRPr>
            </a:lvl8pPr>
            <a:lvl9pPr marL="1828800" fontAlgn="base">
              <a:lnSpc>
                <a:spcPct val="90000"/>
              </a:lnSpc>
              <a:spcBef>
                <a:spcPct val="0"/>
              </a:spcBef>
              <a:spcAft>
                <a:spcPct val="0"/>
              </a:spcAft>
              <a:defRPr sz="4400">
                <a:latin typeface="Calibri Light" pitchFamily="34" charset="0"/>
              </a:defRPr>
            </a:lvl9pPr>
          </a:lstStyle>
          <a:p>
            <a:pPr algn="r"/>
            <a:r>
              <a:rPr lang="en-US" altLang="zh-CN" sz="1000" dirty="0"/>
              <a:t>2017 BIBE</a:t>
            </a:r>
          </a:p>
        </p:txBody>
      </p:sp>
      <p:sp>
        <p:nvSpPr>
          <p:cNvPr id="4" name="文本占位符 2">
            <a:extLst>
              <a:ext uri="{FF2B5EF4-FFF2-40B4-BE49-F238E27FC236}">
                <a16:creationId xmlns:a16="http://schemas.microsoft.com/office/drawing/2014/main" id="{A0266C7A-46C8-4DF1-A571-8851A6493243}"/>
              </a:ext>
            </a:extLst>
          </p:cNvPr>
          <p:cNvSpPr txBox="1">
            <a:spLocks/>
          </p:cNvSpPr>
          <p:nvPr>
            <p:custDataLst>
              <p:tags r:id="rId2"/>
            </p:custDataLst>
          </p:nvPr>
        </p:nvSpPr>
        <p:spPr>
          <a:xfrm>
            <a:off x="5617846" y="3858223"/>
            <a:ext cx="5437583" cy="850298"/>
          </a:xfrm>
          <a:prstGeom prst="rect">
            <a:avLst/>
          </a:prstGeom>
        </p:spPr>
        <p:txBody>
          <a:bodyPr/>
          <a:lstStyle>
            <a:lvl1pPr marL="228600" indent="-228600" algn="l" defTabSz="914400" rtl="0" eaLnBrk="1" latinLnBrk="0" hangingPunct="1">
              <a:lnSpc>
                <a:spcPct val="90000"/>
              </a:lnSpc>
              <a:spcBef>
                <a:spcPts val="1000"/>
              </a:spcBef>
              <a:buFont typeface="Arial" charset="0"/>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algn="ctr"/>
            <a:r>
              <a:rPr lang="en-US" altLang="zh-CN" dirty="0"/>
              <a:t>Jing Yang (Carl)</a:t>
            </a:r>
          </a:p>
          <a:p>
            <a:pPr algn="ctr"/>
            <a:r>
              <a:rPr lang="en-US" altLang="zh-CN" dirty="0"/>
              <a:t>jingyang.carl.china@gmail.com</a:t>
            </a:r>
          </a:p>
        </p:txBody>
      </p:sp>
    </p:spTree>
    <p:extLst>
      <p:ext uri="{BB962C8B-B14F-4D97-AF65-F5344CB8AC3E}">
        <p14:creationId xmlns:p14="http://schemas.microsoft.com/office/powerpoint/2010/main" val="708158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en-US" altLang="zh-CN" dirty="0"/>
              <a:t>Background</a:t>
            </a:r>
          </a:p>
        </p:txBody>
      </p:sp>
      <p:sp>
        <p:nvSpPr>
          <p:cNvPr id="3" name="文本占位符 2"/>
          <p:cNvSpPr>
            <a:spLocks noGrp="1"/>
          </p:cNvSpPr>
          <p:nvPr>
            <p:ph type="body" idx="1"/>
            <p:custDataLst>
              <p:tags r:id="rId3"/>
            </p:custDataLst>
          </p:nvPr>
        </p:nvSpPr>
        <p:spPr/>
        <p:txBody>
          <a:bodyPr/>
          <a:lstStyle/>
          <a:p>
            <a:r>
              <a:rPr lang="da-DK" altLang="zh-CN" dirty="0"/>
              <a:t>Current situation of CG</a:t>
            </a:r>
            <a:endParaRPr lang="zh-CN" altLang="en-US" dirty="0"/>
          </a:p>
        </p:txBody>
      </p:sp>
      <p:sp>
        <p:nvSpPr>
          <p:cNvPr id="4" name="文本框 3">
            <a:extLst>
              <a:ext uri="{FF2B5EF4-FFF2-40B4-BE49-F238E27FC236}">
                <a16:creationId xmlns:a16="http://schemas.microsoft.com/office/drawing/2014/main" id="{7DB98FC4-4286-44D4-B1C9-9AB7E489670F}"/>
              </a:ext>
            </a:extLst>
          </p:cNvPr>
          <p:cNvSpPr txBox="1"/>
          <p:nvPr>
            <p:custDataLst>
              <p:tags r:id="rId4"/>
            </p:custDataLst>
          </p:nvPr>
        </p:nvSpPr>
        <p:spPr>
          <a:xfrm>
            <a:off x="0" y="6648989"/>
            <a:ext cx="733044" cy="20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normAutofit fontScale="92500" lnSpcReduction="10000"/>
          </a:bodyPr>
          <a:lstStyle>
            <a:lvl1pPr>
              <a:lnSpc>
                <a:spcPct val="90000"/>
              </a:lnSpc>
              <a:defRPr sz="5400">
                <a:solidFill>
                  <a:schemeClr val="accent4"/>
                </a:solidFill>
                <a:latin typeface="+mj-lt"/>
                <a:ea typeface="+mj-ea"/>
                <a:cs typeface="+mj-cs"/>
              </a:defRPr>
            </a:lvl1pPr>
            <a:lvl2pPr>
              <a:lnSpc>
                <a:spcPct val="90000"/>
              </a:lnSpc>
              <a:defRPr sz="4400">
                <a:latin typeface="Calibri Light" pitchFamily="34" charset="0"/>
              </a:defRPr>
            </a:lvl2pPr>
            <a:lvl3pPr>
              <a:lnSpc>
                <a:spcPct val="90000"/>
              </a:lnSpc>
              <a:defRPr sz="4400">
                <a:latin typeface="Calibri Light" pitchFamily="34" charset="0"/>
              </a:defRPr>
            </a:lvl3pPr>
            <a:lvl4pPr>
              <a:lnSpc>
                <a:spcPct val="90000"/>
              </a:lnSpc>
              <a:defRPr sz="4400">
                <a:latin typeface="Calibri Light" pitchFamily="34" charset="0"/>
              </a:defRPr>
            </a:lvl4pPr>
            <a:lvl5pPr>
              <a:lnSpc>
                <a:spcPct val="90000"/>
              </a:lnSpc>
              <a:defRPr sz="4400">
                <a:latin typeface="Calibri Light" pitchFamily="34" charset="0"/>
              </a:defRPr>
            </a:lvl5pPr>
            <a:lvl6pPr marL="457200" fontAlgn="base">
              <a:lnSpc>
                <a:spcPct val="90000"/>
              </a:lnSpc>
              <a:spcBef>
                <a:spcPct val="0"/>
              </a:spcBef>
              <a:spcAft>
                <a:spcPct val="0"/>
              </a:spcAft>
              <a:defRPr sz="4400">
                <a:latin typeface="Calibri Light" pitchFamily="34" charset="0"/>
              </a:defRPr>
            </a:lvl6pPr>
            <a:lvl7pPr marL="914400" fontAlgn="base">
              <a:lnSpc>
                <a:spcPct val="90000"/>
              </a:lnSpc>
              <a:spcBef>
                <a:spcPct val="0"/>
              </a:spcBef>
              <a:spcAft>
                <a:spcPct val="0"/>
              </a:spcAft>
              <a:defRPr sz="4400">
                <a:latin typeface="Calibri Light" pitchFamily="34" charset="0"/>
              </a:defRPr>
            </a:lvl7pPr>
            <a:lvl8pPr marL="1371600" fontAlgn="base">
              <a:lnSpc>
                <a:spcPct val="90000"/>
              </a:lnSpc>
              <a:spcBef>
                <a:spcPct val="0"/>
              </a:spcBef>
              <a:spcAft>
                <a:spcPct val="0"/>
              </a:spcAft>
              <a:defRPr sz="4400">
                <a:latin typeface="Calibri Light" pitchFamily="34" charset="0"/>
              </a:defRPr>
            </a:lvl8pPr>
            <a:lvl9pPr marL="1828800" fontAlgn="base">
              <a:lnSpc>
                <a:spcPct val="90000"/>
              </a:lnSpc>
              <a:spcBef>
                <a:spcPct val="0"/>
              </a:spcBef>
              <a:spcAft>
                <a:spcPct val="0"/>
              </a:spcAft>
              <a:defRPr sz="4400">
                <a:latin typeface="Calibri Light" pitchFamily="34" charset="0"/>
              </a:defRPr>
            </a:lvl9pPr>
          </a:lstStyle>
          <a:p>
            <a:pPr algn="r"/>
            <a:r>
              <a:rPr lang="en-US" altLang="zh-CN" sz="1000" dirty="0"/>
              <a:t>2017 BIBE</a:t>
            </a: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CF7956-0F79-4561-97CC-5471A6177638}"/>
              </a:ext>
            </a:extLst>
          </p:cNvPr>
          <p:cNvSpPr>
            <a:spLocks noGrp="1"/>
          </p:cNvSpPr>
          <p:nvPr>
            <p:ph type="title"/>
          </p:nvPr>
        </p:nvSpPr>
        <p:spPr/>
        <p:txBody>
          <a:bodyPr/>
          <a:lstStyle/>
          <a:p>
            <a:r>
              <a:rPr lang="en-US" altLang="zh-CN" dirty="0"/>
              <a:t>CG - Biomedical Assistants</a:t>
            </a:r>
            <a:endParaRPr lang="zh-CN" altLang="en-US" dirty="0"/>
          </a:p>
        </p:txBody>
      </p:sp>
      <p:sp>
        <p:nvSpPr>
          <p:cNvPr id="3" name="内容占位符 2">
            <a:extLst>
              <a:ext uri="{FF2B5EF4-FFF2-40B4-BE49-F238E27FC236}">
                <a16:creationId xmlns:a16="http://schemas.microsoft.com/office/drawing/2014/main" id="{E7B2D4F3-771F-43E2-AC8E-E06B24DE0061}"/>
              </a:ext>
            </a:extLst>
          </p:cNvPr>
          <p:cNvSpPr>
            <a:spLocks noGrp="1"/>
          </p:cNvSpPr>
          <p:nvPr>
            <p:ph idx="1"/>
          </p:nvPr>
        </p:nvSpPr>
        <p:spPr/>
        <p:txBody>
          <a:bodyPr/>
          <a:lstStyle/>
          <a:p>
            <a:r>
              <a:rPr lang="en-US" altLang="zh-CN" dirty="0"/>
              <a:t>Recent years, 3D computer graphics technology works as biomedical assistants, including utilization of 3D CT reconstructions, presentations of skeletons and tissues, comparison of genome, etc., due to its visual obviousness.</a:t>
            </a:r>
          </a:p>
          <a:p>
            <a:endParaRPr lang="en-US" altLang="zh-CN" dirty="0"/>
          </a:p>
          <a:p>
            <a:r>
              <a:rPr lang="en-US" altLang="zh-CN" dirty="0"/>
              <a:t>The technique is widely used for presenting facial bones and their connections, confirmation of borderline or size of diseased tissues and their relation to the adjacent tissues. </a:t>
            </a:r>
          </a:p>
        </p:txBody>
      </p:sp>
      <p:sp>
        <p:nvSpPr>
          <p:cNvPr id="4" name="文本框 3">
            <a:extLst>
              <a:ext uri="{FF2B5EF4-FFF2-40B4-BE49-F238E27FC236}">
                <a16:creationId xmlns:a16="http://schemas.microsoft.com/office/drawing/2014/main" id="{AAAC026E-7E3C-46CB-9274-E91359EEE4EB}"/>
              </a:ext>
            </a:extLst>
          </p:cNvPr>
          <p:cNvSpPr txBox="1"/>
          <p:nvPr>
            <p:custDataLst>
              <p:tags r:id="rId1"/>
            </p:custDataLst>
          </p:nvPr>
        </p:nvSpPr>
        <p:spPr>
          <a:xfrm>
            <a:off x="0" y="6648989"/>
            <a:ext cx="733044" cy="20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normAutofit fontScale="92500" lnSpcReduction="10000"/>
          </a:bodyPr>
          <a:lstStyle>
            <a:lvl1pPr>
              <a:lnSpc>
                <a:spcPct val="90000"/>
              </a:lnSpc>
              <a:defRPr sz="5400">
                <a:solidFill>
                  <a:schemeClr val="accent4"/>
                </a:solidFill>
                <a:latin typeface="+mj-lt"/>
                <a:ea typeface="+mj-ea"/>
                <a:cs typeface="+mj-cs"/>
              </a:defRPr>
            </a:lvl1pPr>
            <a:lvl2pPr>
              <a:lnSpc>
                <a:spcPct val="90000"/>
              </a:lnSpc>
              <a:defRPr sz="4400">
                <a:latin typeface="Calibri Light" pitchFamily="34" charset="0"/>
              </a:defRPr>
            </a:lvl2pPr>
            <a:lvl3pPr>
              <a:lnSpc>
                <a:spcPct val="90000"/>
              </a:lnSpc>
              <a:defRPr sz="4400">
                <a:latin typeface="Calibri Light" pitchFamily="34" charset="0"/>
              </a:defRPr>
            </a:lvl3pPr>
            <a:lvl4pPr>
              <a:lnSpc>
                <a:spcPct val="90000"/>
              </a:lnSpc>
              <a:defRPr sz="4400">
                <a:latin typeface="Calibri Light" pitchFamily="34" charset="0"/>
              </a:defRPr>
            </a:lvl4pPr>
            <a:lvl5pPr>
              <a:lnSpc>
                <a:spcPct val="90000"/>
              </a:lnSpc>
              <a:defRPr sz="4400">
                <a:latin typeface="Calibri Light" pitchFamily="34" charset="0"/>
              </a:defRPr>
            </a:lvl5pPr>
            <a:lvl6pPr marL="457200" fontAlgn="base">
              <a:lnSpc>
                <a:spcPct val="90000"/>
              </a:lnSpc>
              <a:spcBef>
                <a:spcPct val="0"/>
              </a:spcBef>
              <a:spcAft>
                <a:spcPct val="0"/>
              </a:spcAft>
              <a:defRPr sz="4400">
                <a:latin typeface="Calibri Light" pitchFamily="34" charset="0"/>
              </a:defRPr>
            </a:lvl6pPr>
            <a:lvl7pPr marL="914400" fontAlgn="base">
              <a:lnSpc>
                <a:spcPct val="90000"/>
              </a:lnSpc>
              <a:spcBef>
                <a:spcPct val="0"/>
              </a:spcBef>
              <a:spcAft>
                <a:spcPct val="0"/>
              </a:spcAft>
              <a:defRPr sz="4400">
                <a:latin typeface="Calibri Light" pitchFamily="34" charset="0"/>
              </a:defRPr>
            </a:lvl7pPr>
            <a:lvl8pPr marL="1371600" fontAlgn="base">
              <a:lnSpc>
                <a:spcPct val="90000"/>
              </a:lnSpc>
              <a:spcBef>
                <a:spcPct val="0"/>
              </a:spcBef>
              <a:spcAft>
                <a:spcPct val="0"/>
              </a:spcAft>
              <a:defRPr sz="4400">
                <a:latin typeface="Calibri Light" pitchFamily="34" charset="0"/>
              </a:defRPr>
            </a:lvl8pPr>
            <a:lvl9pPr marL="1828800" fontAlgn="base">
              <a:lnSpc>
                <a:spcPct val="90000"/>
              </a:lnSpc>
              <a:spcBef>
                <a:spcPct val="0"/>
              </a:spcBef>
              <a:spcAft>
                <a:spcPct val="0"/>
              </a:spcAft>
              <a:defRPr sz="4400">
                <a:latin typeface="Calibri Light" pitchFamily="34" charset="0"/>
              </a:defRPr>
            </a:lvl9pPr>
          </a:lstStyle>
          <a:p>
            <a:pPr algn="r"/>
            <a:r>
              <a:rPr lang="en-US" altLang="zh-CN" sz="1000" dirty="0"/>
              <a:t>2017 BIBE</a:t>
            </a:r>
          </a:p>
        </p:txBody>
      </p:sp>
    </p:spTree>
    <p:extLst>
      <p:ext uri="{BB962C8B-B14F-4D97-AF65-F5344CB8AC3E}">
        <p14:creationId xmlns:p14="http://schemas.microsoft.com/office/powerpoint/2010/main" val="3634655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B83ED-2C2A-4B3A-844F-FBB5DDDBA3C1}"/>
              </a:ext>
            </a:extLst>
          </p:cNvPr>
          <p:cNvSpPr>
            <a:spLocks noGrp="1"/>
          </p:cNvSpPr>
          <p:nvPr>
            <p:ph type="title"/>
          </p:nvPr>
        </p:nvSpPr>
        <p:spPr/>
        <p:txBody>
          <a:bodyPr/>
          <a:lstStyle/>
          <a:p>
            <a:r>
              <a:rPr lang="en-US" altLang="zh-CN" dirty="0"/>
              <a:t>Pros and Cons</a:t>
            </a:r>
            <a:endParaRPr lang="zh-CN" altLang="en-US" dirty="0"/>
          </a:p>
        </p:txBody>
      </p:sp>
      <p:sp>
        <p:nvSpPr>
          <p:cNvPr id="3" name="内容占位符 2">
            <a:extLst>
              <a:ext uri="{FF2B5EF4-FFF2-40B4-BE49-F238E27FC236}">
                <a16:creationId xmlns:a16="http://schemas.microsoft.com/office/drawing/2014/main" id="{A1C04DD3-D5BE-481B-B146-2751442CCE39}"/>
              </a:ext>
            </a:extLst>
          </p:cNvPr>
          <p:cNvSpPr>
            <a:spLocks noGrp="1"/>
          </p:cNvSpPr>
          <p:nvPr>
            <p:ph idx="1"/>
          </p:nvPr>
        </p:nvSpPr>
        <p:spPr/>
        <p:txBody>
          <a:bodyPr>
            <a:normAutofit fontScale="92500"/>
          </a:bodyPr>
          <a:lstStyle/>
          <a:p>
            <a:r>
              <a:rPr lang="en-US" altLang="zh-CN" dirty="0"/>
              <a:t>The pros of using Computer Graphics including 3D spatial and triangular meshes to expose nicety of bioinformation has created an ever-titanic amount of spatial data, which requires efficient and accurate process and analysis consequently.</a:t>
            </a:r>
          </a:p>
          <a:p>
            <a:endParaRPr lang="en-US" altLang="zh-CN" dirty="0"/>
          </a:p>
          <a:p>
            <a:r>
              <a:rPr lang="en-US" altLang="zh-CN" dirty="0"/>
              <a:t>Restrained by the calculation performance of physical devices, medical detailed expression and accuracy of biomedical data is circumstanced. </a:t>
            </a:r>
          </a:p>
          <a:p>
            <a:endParaRPr lang="en-US" altLang="zh-CN" dirty="0"/>
          </a:p>
          <a:p>
            <a:r>
              <a:rPr lang="en-US" altLang="zh-CN" dirty="0"/>
              <a:t>The contradiction of biomedical precision and data optimization will generate as model precision shrinking. </a:t>
            </a:r>
          </a:p>
          <a:p>
            <a:endParaRPr lang="en-US" altLang="zh-CN" dirty="0"/>
          </a:p>
          <a:p>
            <a:r>
              <a:rPr lang="en-US" altLang="zh-CN" dirty="0"/>
              <a:t>Hence, one of the solutions is using Mesh Subdivision.</a:t>
            </a:r>
            <a:endParaRPr lang="zh-CN" altLang="en-US" dirty="0"/>
          </a:p>
        </p:txBody>
      </p:sp>
      <p:sp>
        <p:nvSpPr>
          <p:cNvPr id="4" name="文本框 3">
            <a:extLst>
              <a:ext uri="{FF2B5EF4-FFF2-40B4-BE49-F238E27FC236}">
                <a16:creationId xmlns:a16="http://schemas.microsoft.com/office/drawing/2014/main" id="{EF825A76-71F3-46CD-B00F-98BED0025931}"/>
              </a:ext>
            </a:extLst>
          </p:cNvPr>
          <p:cNvSpPr txBox="1"/>
          <p:nvPr>
            <p:custDataLst>
              <p:tags r:id="rId1"/>
            </p:custDataLst>
          </p:nvPr>
        </p:nvSpPr>
        <p:spPr>
          <a:xfrm>
            <a:off x="0" y="6648989"/>
            <a:ext cx="733044" cy="20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normAutofit fontScale="92500" lnSpcReduction="10000"/>
          </a:bodyPr>
          <a:lstStyle>
            <a:lvl1pPr>
              <a:lnSpc>
                <a:spcPct val="90000"/>
              </a:lnSpc>
              <a:defRPr sz="5400">
                <a:solidFill>
                  <a:schemeClr val="accent4"/>
                </a:solidFill>
                <a:latin typeface="+mj-lt"/>
                <a:ea typeface="+mj-ea"/>
                <a:cs typeface="+mj-cs"/>
              </a:defRPr>
            </a:lvl1pPr>
            <a:lvl2pPr>
              <a:lnSpc>
                <a:spcPct val="90000"/>
              </a:lnSpc>
              <a:defRPr sz="4400">
                <a:latin typeface="Calibri Light" pitchFamily="34" charset="0"/>
              </a:defRPr>
            </a:lvl2pPr>
            <a:lvl3pPr>
              <a:lnSpc>
                <a:spcPct val="90000"/>
              </a:lnSpc>
              <a:defRPr sz="4400">
                <a:latin typeface="Calibri Light" pitchFamily="34" charset="0"/>
              </a:defRPr>
            </a:lvl3pPr>
            <a:lvl4pPr>
              <a:lnSpc>
                <a:spcPct val="90000"/>
              </a:lnSpc>
              <a:defRPr sz="4400">
                <a:latin typeface="Calibri Light" pitchFamily="34" charset="0"/>
              </a:defRPr>
            </a:lvl4pPr>
            <a:lvl5pPr>
              <a:lnSpc>
                <a:spcPct val="90000"/>
              </a:lnSpc>
              <a:defRPr sz="4400">
                <a:latin typeface="Calibri Light" pitchFamily="34" charset="0"/>
              </a:defRPr>
            </a:lvl5pPr>
            <a:lvl6pPr marL="457200" fontAlgn="base">
              <a:lnSpc>
                <a:spcPct val="90000"/>
              </a:lnSpc>
              <a:spcBef>
                <a:spcPct val="0"/>
              </a:spcBef>
              <a:spcAft>
                <a:spcPct val="0"/>
              </a:spcAft>
              <a:defRPr sz="4400">
                <a:latin typeface="Calibri Light" pitchFamily="34" charset="0"/>
              </a:defRPr>
            </a:lvl6pPr>
            <a:lvl7pPr marL="914400" fontAlgn="base">
              <a:lnSpc>
                <a:spcPct val="90000"/>
              </a:lnSpc>
              <a:spcBef>
                <a:spcPct val="0"/>
              </a:spcBef>
              <a:spcAft>
                <a:spcPct val="0"/>
              </a:spcAft>
              <a:defRPr sz="4400">
                <a:latin typeface="Calibri Light" pitchFamily="34" charset="0"/>
              </a:defRPr>
            </a:lvl7pPr>
            <a:lvl8pPr marL="1371600" fontAlgn="base">
              <a:lnSpc>
                <a:spcPct val="90000"/>
              </a:lnSpc>
              <a:spcBef>
                <a:spcPct val="0"/>
              </a:spcBef>
              <a:spcAft>
                <a:spcPct val="0"/>
              </a:spcAft>
              <a:defRPr sz="4400">
                <a:latin typeface="Calibri Light" pitchFamily="34" charset="0"/>
              </a:defRPr>
            </a:lvl8pPr>
            <a:lvl9pPr marL="1828800" fontAlgn="base">
              <a:lnSpc>
                <a:spcPct val="90000"/>
              </a:lnSpc>
              <a:spcBef>
                <a:spcPct val="0"/>
              </a:spcBef>
              <a:spcAft>
                <a:spcPct val="0"/>
              </a:spcAft>
              <a:defRPr sz="4400">
                <a:latin typeface="Calibri Light" pitchFamily="34" charset="0"/>
              </a:defRPr>
            </a:lvl9pPr>
          </a:lstStyle>
          <a:p>
            <a:pPr algn="r"/>
            <a:r>
              <a:rPr lang="en-US" altLang="zh-CN" sz="1000" dirty="0"/>
              <a:t>2017 BIBE</a:t>
            </a:r>
          </a:p>
        </p:txBody>
      </p:sp>
    </p:spTree>
    <p:extLst>
      <p:ext uri="{BB962C8B-B14F-4D97-AF65-F5344CB8AC3E}">
        <p14:creationId xmlns:p14="http://schemas.microsoft.com/office/powerpoint/2010/main" val="3809746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private/var/mobile/Containers/Data/Application/7D382725-D90F-4ADC-9BCD-A7B9DC505680/tmp/insert_image_tmp_dir/2017-10-24 09:23:48.130000.png2017-10-24 09:23:48.130000"/>
          <p:cNvPicPr>
            <a:picLocks noChangeAspect="1"/>
          </p:cNvPicPr>
          <p:nvPr>
            <p:custDataLst>
              <p:tags r:id="rId2"/>
            </p:custDataLst>
          </p:nvPr>
        </p:nvPicPr>
        <p:blipFill rotWithShape="1">
          <a:blip r:embed="rId8"/>
          <a:srcRect/>
          <a:stretch>
            <a:fillRect/>
          </a:stretch>
        </p:blipFill>
        <p:spPr>
          <a:xfrm>
            <a:off x="294692" y="1553845"/>
            <a:ext cx="2885602" cy="3060000"/>
          </a:xfrm>
          <a:prstGeom prst="rect">
            <a:avLst/>
          </a:prstGeom>
        </p:spPr>
      </p:pic>
      <p:sp>
        <p:nvSpPr>
          <p:cNvPr id="2" name="文本框 1"/>
          <p:cNvSpPr txBox="1"/>
          <p:nvPr>
            <p:custDataLst>
              <p:tags r:id="rId3"/>
            </p:custDataLst>
          </p:nvPr>
        </p:nvSpPr>
        <p:spPr>
          <a:xfrm>
            <a:off x="962024" y="304312"/>
            <a:ext cx="10040273" cy="1014125"/>
          </a:xfrm>
          <a:prstGeom prst="rect">
            <a:avLst/>
          </a:prstGeom>
        </p:spPr>
        <p:txBody>
          <a:bodyPr vert="horz" wrap="square" lIns="91440" tIns="45720" rIns="91440" bIns="45720" rtlCol="0" anchor="ctr">
            <a:normAutofit/>
          </a:bodyPr>
          <a:lstStyle>
            <a:lvl1pPr>
              <a:lnSpc>
                <a:spcPct val="90000"/>
              </a:lnSpc>
              <a:spcBef>
                <a:spcPct val="0"/>
              </a:spcBef>
              <a:buNone/>
              <a:defRPr sz="4000">
                <a:solidFill>
                  <a:srgbClr val="00B0F0"/>
                </a:solidFill>
                <a:latin typeface="+mj-lt"/>
                <a:ea typeface="+mj-ea"/>
                <a:cs typeface="+mj-cs"/>
              </a:defRPr>
            </a:lvl1pPr>
          </a:lstStyle>
          <a:p>
            <a:r>
              <a:rPr lang="en-US" altLang="zh-CN" dirty="0">
                <a:solidFill>
                  <a:schemeClr val="tx1"/>
                </a:solidFill>
              </a:rPr>
              <a:t>Subdivision Problem</a:t>
            </a:r>
          </a:p>
        </p:txBody>
      </p:sp>
      <p:sp>
        <p:nvSpPr>
          <p:cNvPr id="3" name="文本框 2"/>
          <p:cNvSpPr txBox="1"/>
          <p:nvPr>
            <p:custDataLst>
              <p:tags r:id="rId4"/>
            </p:custDataLst>
          </p:nvPr>
        </p:nvSpPr>
        <p:spPr>
          <a:xfrm>
            <a:off x="861814" y="5211992"/>
            <a:ext cx="10040274" cy="891609"/>
          </a:xfrm>
          <a:prstGeom prst="rect">
            <a:avLst/>
          </a:prstGeom>
        </p:spPr>
        <p:txBody>
          <a:bodyPr vert="horz" lIns="91440" tIns="45720" rIns="91440" bIns="45720" rtlCol="0">
            <a:normAutofit fontScale="90000"/>
          </a:bodyPr>
          <a:lstStyle>
            <a:defPPr>
              <a:defRPr lang="zh-CN"/>
            </a:defPPr>
            <a:lvl1pPr marR="0" lvl="0" indent="0" algn="just" fontAlgn="auto">
              <a:lnSpc>
                <a:spcPct val="120000"/>
              </a:lnSpc>
              <a:spcBef>
                <a:spcPts val="1000"/>
              </a:spcBef>
              <a:spcAft>
                <a:spcPts val="0"/>
              </a:spcAft>
              <a:buClrTx/>
              <a:buSzTx/>
              <a:buFont typeface="Arial" charset="0"/>
              <a:buNone/>
              <a:defRPr kumimoji="0" sz="2400" b="0" i="0" u="none" strike="noStrike" cap="none" spc="0" normalizeH="0" baseline="0">
                <a:ln>
                  <a:noFill/>
                </a:ln>
                <a:effectLst/>
                <a:uLnTx/>
                <a:uFillTx/>
                <a:latin typeface="Arial" charset="0"/>
                <a:ea typeface="黑体" pitchFamily="49" charset="-122"/>
              </a:defRPr>
            </a:lvl1pPr>
            <a:lvl2pPr marL="685800" indent="-228600">
              <a:lnSpc>
                <a:spcPct val="90000"/>
              </a:lnSpc>
              <a:spcBef>
                <a:spcPts val="500"/>
              </a:spcBef>
              <a:buFont typeface="Arial" charset="0"/>
              <a:buChar char="•"/>
              <a:defRPr sz="2000">
                <a:solidFill>
                  <a:schemeClr val="bg1">
                    <a:lumMod val="85000"/>
                  </a:schemeClr>
                </a:solidFill>
              </a:defRPr>
            </a:lvl2pPr>
            <a:lvl3pPr marL="1143000" indent="-228600">
              <a:lnSpc>
                <a:spcPct val="90000"/>
              </a:lnSpc>
              <a:spcBef>
                <a:spcPts val="500"/>
              </a:spcBef>
              <a:buFont typeface="Arial" charset="0"/>
              <a:buChar char="•"/>
              <a:defRPr>
                <a:solidFill>
                  <a:schemeClr val="bg1">
                    <a:lumMod val="85000"/>
                  </a:schemeClr>
                </a:solidFill>
              </a:defRPr>
            </a:lvl3pPr>
            <a:lvl4pPr marL="1600200" indent="-228600">
              <a:lnSpc>
                <a:spcPct val="90000"/>
              </a:lnSpc>
              <a:spcBef>
                <a:spcPts val="500"/>
              </a:spcBef>
              <a:buFont typeface="Arial" charset="0"/>
              <a:buChar char="•"/>
              <a:defRPr>
                <a:solidFill>
                  <a:schemeClr val="bg1">
                    <a:lumMod val="85000"/>
                  </a:schemeClr>
                </a:solidFill>
              </a:defRPr>
            </a:lvl4pPr>
            <a:lvl5pPr marL="2057400" indent="-228600">
              <a:lnSpc>
                <a:spcPct val="90000"/>
              </a:lnSpc>
              <a:spcBef>
                <a:spcPts val="500"/>
              </a:spcBef>
              <a:buFont typeface="Arial" charset="0"/>
              <a:buChar char="•"/>
              <a:defRPr>
                <a:solidFill>
                  <a:schemeClr val="bg1">
                    <a:lumMod val="85000"/>
                  </a:schemeClr>
                </a:solidFill>
              </a:defRPr>
            </a:lvl5pPr>
            <a:lvl6pPr marL="2514600" indent="-228600">
              <a:lnSpc>
                <a:spcPct val="90000"/>
              </a:lnSpc>
              <a:spcBef>
                <a:spcPts val="500"/>
              </a:spcBef>
              <a:buFont typeface="Arial" charset="0"/>
              <a:buChar char="•"/>
            </a:lvl6pPr>
            <a:lvl7pPr marL="2971800" indent="-228600">
              <a:lnSpc>
                <a:spcPct val="90000"/>
              </a:lnSpc>
              <a:spcBef>
                <a:spcPts val="500"/>
              </a:spcBef>
              <a:buFont typeface="Arial" charset="0"/>
              <a:buChar char="•"/>
            </a:lvl7pPr>
            <a:lvl8pPr marL="3429000" indent="-228600">
              <a:lnSpc>
                <a:spcPct val="90000"/>
              </a:lnSpc>
              <a:spcBef>
                <a:spcPts val="500"/>
              </a:spcBef>
              <a:buFont typeface="Arial" charset="0"/>
              <a:buChar char="•"/>
            </a:lvl8pPr>
            <a:lvl9pPr marL="3886200" indent="-228600">
              <a:lnSpc>
                <a:spcPct val="90000"/>
              </a:lnSpc>
              <a:spcBef>
                <a:spcPts val="500"/>
              </a:spcBef>
              <a:buFont typeface="Arial" charset="0"/>
              <a:buChar char="•"/>
            </a:lvl9pPr>
          </a:lstStyle>
          <a:p>
            <a:r>
              <a:rPr lang="en-US" altLang="zh-CN" sz="1800" dirty="0">
                <a:solidFill>
                  <a:schemeClr val="tx2"/>
                </a:solidFill>
                <a:latin typeface="+mn-lt"/>
                <a:ea typeface="+mn-ea"/>
              </a:rPr>
              <a:t>Left 1) Original. Left 2) Butterfly Subdivision. Left 3</a:t>
            </a:r>
            <a:r>
              <a:rPr lang="en-US" altLang="zh-CN" sz="1800" dirty="0">
                <a:solidFill>
                  <a:schemeClr val="tx2"/>
                </a:solidFill>
              </a:rPr>
              <a:t>)</a:t>
            </a:r>
            <a:r>
              <a:rPr lang="en-US" altLang="zh-CN" sz="1800" dirty="0">
                <a:solidFill>
                  <a:schemeClr val="tx2"/>
                </a:solidFill>
                <a:latin typeface="+mn-lt"/>
                <a:ea typeface="+mn-ea"/>
              </a:rPr>
              <a:t> Loop Method. Left 4</a:t>
            </a:r>
            <a:r>
              <a:rPr lang="en-US" altLang="zh-CN" sz="1800" dirty="0">
                <a:solidFill>
                  <a:schemeClr val="tx2"/>
                </a:solidFill>
              </a:rPr>
              <a:t>)</a:t>
            </a:r>
            <a:r>
              <a:rPr lang="en-US" altLang="zh-CN" sz="1800" dirty="0">
                <a:solidFill>
                  <a:schemeClr val="tx2"/>
                </a:solidFill>
                <a:latin typeface="+mn-lt"/>
                <a:ea typeface="+mn-ea"/>
              </a:rPr>
              <a:t> Catmull Method</a:t>
            </a:r>
          </a:p>
          <a:p>
            <a:r>
              <a:rPr lang="en-US" altLang="zh-CN" sz="1800" dirty="0">
                <a:solidFill>
                  <a:schemeClr val="tx2"/>
                </a:solidFill>
                <a:latin typeface="+mn-lt"/>
                <a:ea typeface="+mn-ea"/>
              </a:rPr>
              <a:t>Current smoothing methods for each subdivision algorithm will moderate edge and vertex geometric features.</a:t>
            </a:r>
          </a:p>
        </p:txBody>
      </p:sp>
      <p:pic>
        <p:nvPicPr>
          <p:cNvPr id="4" name="图片 3" descr="2017-10-24 09:25:14.047000"/>
          <p:cNvPicPr>
            <a:picLocks noChangeAspect="1"/>
          </p:cNvPicPr>
          <p:nvPr/>
        </p:nvPicPr>
        <p:blipFill>
          <a:blip r:embed="rId9"/>
          <a:stretch>
            <a:fillRect/>
          </a:stretch>
        </p:blipFill>
        <p:spPr>
          <a:xfrm>
            <a:off x="3180294" y="1554941"/>
            <a:ext cx="2885231" cy="3060000"/>
          </a:xfrm>
          <a:prstGeom prst="rect">
            <a:avLst/>
          </a:prstGeom>
        </p:spPr>
      </p:pic>
      <p:pic>
        <p:nvPicPr>
          <p:cNvPr id="5" name="图片 4" descr="2017-10-24 09:26:05.800000"/>
          <p:cNvPicPr>
            <a:picLocks noChangeAspect="1"/>
          </p:cNvPicPr>
          <p:nvPr/>
        </p:nvPicPr>
        <p:blipFill>
          <a:blip r:embed="rId10"/>
          <a:stretch>
            <a:fillRect/>
          </a:stretch>
        </p:blipFill>
        <p:spPr>
          <a:xfrm>
            <a:off x="8950243" y="1553845"/>
            <a:ext cx="2886667" cy="3060000"/>
          </a:xfrm>
          <a:prstGeom prst="rect">
            <a:avLst/>
          </a:prstGeom>
        </p:spPr>
      </p:pic>
      <p:pic>
        <p:nvPicPr>
          <p:cNvPr id="8" name="图片 7" descr="2017-10-24 09:27:11.889000"/>
          <p:cNvPicPr>
            <a:picLocks noChangeAspect="1"/>
          </p:cNvPicPr>
          <p:nvPr/>
        </p:nvPicPr>
        <p:blipFill>
          <a:blip r:embed="rId11"/>
          <a:stretch>
            <a:fillRect/>
          </a:stretch>
        </p:blipFill>
        <p:spPr>
          <a:xfrm>
            <a:off x="6064827" y="1543511"/>
            <a:ext cx="2886115" cy="3060000"/>
          </a:xfrm>
          <a:prstGeom prst="rect">
            <a:avLst/>
          </a:prstGeom>
        </p:spPr>
      </p:pic>
      <p:sp>
        <p:nvSpPr>
          <p:cNvPr id="9" name="文本框 8">
            <a:extLst>
              <a:ext uri="{FF2B5EF4-FFF2-40B4-BE49-F238E27FC236}">
                <a16:creationId xmlns:a16="http://schemas.microsoft.com/office/drawing/2014/main" id="{68DDA11A-99B3-4BFB-BF74-15E15281982D}"/>
              </a:ext>
            </a:extLst>
          </p:cNvPr>
          <p:cNvSpPr txBox="1"/>
          <p:nvPr>
            <p:custDataLst>
              <p:tags r:id="rId5"/>
            </p:custDataLst>
          </p:nvPr>
        </p:nvSpPr>
        <p:spPr>
          <a:xfrm>
            <a:off x="0" y="6648989"/>
            <a:ext cx="733044" cy="20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normAutofit fontScale="92500" lnSpcReduction="10000"/>
          </a:bodyPr>
          <a:lstStyle>
            <a:lvl1pPr>
              <a:lnSpc>
                <a:spcPct val="90000"/>
              </a:lnSpc>
              <a:defRPr sz="5400">
                <a:solidFill>
                  <a:schemeClr val="accent4"/>
                </a:solidFill>
                <a:latin typeface="+mj-lt"/>
                <a:ea typeface="+mj-ea"/>
                <a:cs typeface="+mj-cs"/>
              </a:defRPr>
            </a:lvl1pPr>
            <a:lvl2pPr>
              <a:lnSpc>
                <a:spcPct val="90000"/>
              </a:lnSpc>
              <a:defRPr sz="4400">
                <a:latin typeface="Calibri Light" pitchFamily="34" charset="0"/>
              </a:defRPr>
            </a:lvl2pPr>
            <a:lvl3pPr>
              <a:lnSpc>
                <a:spcPct val="90000"/>
              </a:lnSpc>
              <a:defRPr sz="4400">
                <a:latin typeface="Calibri Light" pitchFamily="34" charset="0"/>
              </a:defRPr>
            </a:lvl3pPr>
            <a:lvl4pPr>
              <a:lnSpc>
                <a:spcPct val="90000"/>
              </a:lnSpc>
              <a:defRPr sz="4400">
                <a:latin typeface="Calibri Light" pitchFamily="34" charset="0"/>
              </a:defRPr>
            </a:lvl4pPr>
            <a:lvl5pPr>
              <a:lnSpc>
                <a:spcPct val="90000"/>
              </a:lnSpc>
              <a:defRPr sz="4400">
                <a:latin typeface="Calibri Light" pitchFamily="34" charset="0"/>
              </a:defRPr>
            </a:lvl5pPr>
            <a:lvl6pPr marL="457200" fontAlgn="base">
              <a:lnSpc>
                <a:spcPct val="90000"/>
              </a:lnSpc>
              <a:spcBef>
                <a:spcPct val="0"/>
              </a:spcBef>
              <a:spcAft>
                <a:spcPct val="0"/>
              </a:spcAft>
              <a:defRPr sz="4400">
                <a:latin typeface="Calibri Light" pitchFamily="34" charset="0"/>
              </a:defRPr>
            </a:lvl6pPr>
            <a:lvl7pPr marL="914400" fontAlgn="base">
              <a:lnSpc>
                <a:spcPct val="90000"/>
              </a:lnSpc>
              <a:spcBef>
                <a:spcPct val="0"/>
              </a:spcBef>
              <a:spcAft>
                <a:spcPct val="0"/>
              </a:spcAft>
              <a:defRPr sz="4400">
                <a:latin typeface="Calibri Light" pitchFamily="34" charset="0"/>
              </a:defRPr>
            </a:lvl7pPr>
            <a:lvl8pPr marL="1371600" fontAlgn="base">
              <a:lnSpc>
                <a:spcPct val="90000"/>
              </a:lnSpc>
              <a:spcBef>
                <a:spcPct val="0"/>
              </a:spcBef>
              <a:spcAft>
                <a:spcPct val="0"/>
              </a:spcAft>
              <a:defRPr sz="4400">
                <a:latin typeface="Calibri Light" pitchFamily="34" charset="0"/>
              </a:defRPr>
            </a:lvl8pPr>
            <a:lvl9pPr marL="1828800" fontAlgn="base">
              <a:lnSpc>
                <a:spcPct val="90000"/>
              </a:lnSpc>
              <a:spcBef>
                <a:spcPct val="0"/>
              </a:spcBef>
              <a:spcAft>
                <a:spcPct val="0"/>
              </a:spcAft>
              <a:defRPr sz="4400">
                <a:latin typeface="Calibri Light" pitchFamily="34" charset="0"/>
              </a:defRPr>
            </a:lvl9pPr>
          </a:lstStyle>
          <a:p>
            <a:pPr algn="r"/>
            <a:r>
              <a:rPr lang="en-US" altLang="zh-CN" sz="1000" dirty="0"/>
              <a:t>2017 BIBE</a:t>
            </a: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en-US" altLang="zh-CN" dirty="0"/>
              <a:t>3D Geometric </a:t>
            </a:r>
            <a:br>
              <a:rPr lang="en-US" altLang="zh-CN" dirty="0"/>
            </a:br>
            <a:r>
              <a:rPr lang="en-US" altLang="zh-CN" dirty="0"/>
              <a:t>Algorithm </a:t>
            </a:r>
          </a:p>
        </p:txBody>
      </p:sp>
      <p:sp>
        <p:nvSpPr>
          <p:cNvPr id="3" name="文本占位符 2"/>
          <p:cNvSpPr>
            <a:spLocks noGrp="1"/>
          </p:cNvSpPr>
          <p:nvPr>
            <p:ph type="body" idx="1"/>
            <p:custDataLst>
              <p:tags r:id="rId3"/>
            </p:custDataLst>
          </p:nvPr>
        </p:nvSpPr>
        <p:spPr>
          <a:xfrm>
            <a:off x="3056026" y="3970287"/>
            <a:ext cx="6079944" cy="562199"/>
          </a:xfrm>
        </p:spPr>
        <p:txBody>
          <a:bodyPr/>
          <a:lstStyle/>
          <a:p>
            <a:r>
              <a:rPr lang="da-DK" altLang="zh-CN" dirty="0"/>
              <a:t>A feature preserved mesh subdivision framework</a:t>
            </a:r>
            <a:endParaRPr lang="zh-CN" altLang="en-US" dirty="0"/>
          </a:p>
        </p:txBody>
      </p:sp>
      <p:sp>
        <p:nvSpPr>
          <p:cNvPr id="4" name="文本框 3">
            <a:extLst>
              <a:ext uri="{FF2B5EF4-FFF2-40B4-BE49-F238E27FC236}">
                <a16:creationId xmlns:a16="http://schemas.microsoft.com/office/drawing/2014/main" id="{7ADCBB9D-3895-408C-9CD0-B0895F06A880}"/>
              </a:ext>
            </a:extLst>
          </p:cNvPr>
          <p:cNvSpPr txBox="1"/>
          <p:nvPr>
            <p:custDataLst>
              <p:tags r:id="rId4"/>
            </p:custDataLst>
          </p:nvPr>
        </p:nvSpPr>
        <p:spPr>
          <a:xfrm>
            <a:off x="0" y="6648989"/>
            <a:ext cx="733044" cy="20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normAutofit fontScale="92500" lnSpcReduction="10000"/>
          </a:bodyPr>
          <a:lstStyle>
            <a:lvl1pPr>
              <a:lnSpc>
                <a:spcPct val="90000"/>
              </a:lnSpc>
              <a:defRPr sz="5400">
                <a:solidFill>
                  <a:schemeClr val="accent4"/>
                </a:solidFill>
                <a:latin typeface="+mj-lt"/>
                <a:ea typeface="+mj-ea"/>
                <a:cs typeface="+mj-cs"/>
              </a:defRPr>
            </a:lvl1pPr>
            <a:lvl2pPr>
              <a:lnSpc>
                <a:spcPct val="90000"/>
              </a:lnSpc>
              <a:defRPr sz="4400">
                <a:latin typeface="Calibri Light" pitchFamily="34" charset="0"/>
              </a:defRPr>
            </a:lvl2pPr>
            <a:lvl3pPr>
              <a:lnSpc>
                <a:spcPct val="90000"/>
              </a:lnSpc>
              <a:defRPr sz="4400">
                <a:latin typeface="Calibri Light" pitchFamily="34" charset="0"/>
              </a:defRPr>
            </a:lvl3pPr>
            <a:lvl4pPr>
              <a:lnSpc>
                <a:spcPct val="90000"/>
              </a:lnSpc>
              <a:defRPr sz="4400">
                <a:latin typeface="Calibri Light" pitchFamily="34" charset="0"/>
              </a:defRPr>
            </a:lvl4pPr>
            <a:lvl5pPr>
              <a:lnSpc>
                <a:spcPct val="90000"/>
              </a:lnSpc>
              <a:defRPr sz="4400">
                <a:latin typeface="Calibri Light" pitchFamily="34" charset="0"/>
              </a:defRPr>
            </a:lvl5pPr>
            <a:lvl6pPr marL="457200" fontAlgn="base">
              <a:lnSpc>
                <a:spcPct val="90000"/>
              </a:lnSpc>
              <a:spcBef>
                <a:spcPct val="0"/>
              </a:spcBef>
              <a:spcAft>
                <a:spcPct val="0"/>
              </a:spcAft>
              <a:defRPr sz="4400">
                <a:latin typeface="Calibri Light" pitchFamily="34" charset="0"/>
              </a:defRPr>
            </a:lvl6pPr>
            <a:lvl7pPr marL="914400" fontAlgn="base">
              <a:lnSpc>
                <a:spcPct val="90000"/>
              </a:lnSpc>
              <a:spcBef>
                <a:spcPct val="0"/>
              </a:spcBef>
              <a:spcAft>
                <a:spcPct val="0"/>
              </a:spcAft>
              <a:defRPr sz="4400">
                <a:latin typeface="Calibri Light" pitchFamily="34" charset="0"/>
              </a:defRPr>
            </a:lvl7pPr>
            <a:lvl8pPr marL="1371600" fontAlgn="base">
              <a:lnSpc>
                <a:spcPct val="90000"/>
              </a:lnSpc>
              <a:spcBef>
                <a:spcPct val="0"/>
              </a:spcBef>
              <a:spcAft>
                <a:spcPct val="0"/>
              </a:spcAft>
              <a:defRPr sz="4400">
                <a:latin typeface="Calibri Light" pitchFamily="34" charset="0"/>
              </a:defRPr>
            </a:lvl8pPr>
            <a:lvl9pPr marL="1828800" fontAlgn="base">
              <a:lnSpc>
                <a:spcPct val="90000"/>
              </a:lnSpc>
              <a:spcBef>
                <a:spcPct val="0"/>
              </a:spcBef>
              <a:spcAft>
                <a:spcPct val="0"/>
              </a:spcAft>
              <a:defRPr sz="4400">
                <a:latin typeface="Calibri Light" pitchFamily="34" charset="0"/>
              </a:defRPr>
            </a:lvl9pPr>
          </a:lstStyle>
          <a:p>
            <a:pPr algn="r"/>
            <a:r>
              <a:rPr lang="en-US" altLang="zh-CN" sz="1000" dirty="0"/>
              <a:t>2017 BIBE</a:t>
            </a: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2"/>
            </p:custDataLst>
          </p:nvPr>
        </p:nvSpPr>
        <p:spPr>
          <a:xfrm>
            <a:off x="6373907" y="538884"/>
            <a:ext cx="5163206" cy="711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normAutofit/>
          </a:bodyPr>
          <a:lstStyle>
            <a:lvl1pPr>
              <a:lnSpc>
                <a:spcPct val="90000"/>
              </a:lnSpc>
              <a:defRPr sz="5400">
                <a:solidFill>
                  <a:schemeClr val="accent4"/>
                </a:solidFill>
                <a:latin typeface="+mj-lt"/>
                <a:ea typeface="+mj-ea"/>
                <a:cs typeface="+mj-cs"/>
              </a:defRPr>
            </a:lvl1pPr>
            <a:lvl2pPr>
              <a:lnSpc>
                <a:spcPct val="90000"/>
              </a:lnSpc>
              <a:defRPr sz="4400">
                <a:latin typeface="Calibri Light" pitchFamily="34" charset="0"/>
              </a:defRPr>
            </a:lvl2pPr>
            <a:lvl3pPr>
              <a:lnSpc>
                <a:spcPct val="90000"/>
              </a:lnSpc>
              <a:defRPr sz="4400">
                <a:latin typeface="Calibri Light" pitchFamily="34" charset="0"/>
              </a:defRPr>
            </a:lvl3pPr>
            <a:lvl4pPr>
              <a:lnSpc>
                <a:spcPct val="90000"/>
              </a:lnSpc>
              <a:defRPr sz="4400">
                <a:latin typeface="Calibri Light" pitchFamily="34" charset="0"/>
              </a:defRPr>
            </a:lvl4pPr>
            <a:lvl5pPr>
              <a:lnSpc>
                <a:spcPct val="90000"/>
              </a:lnSpc>
              <a:defRPr sz="4400">
                <a:latin typeface="Calibri Light" pitchFamily="34" charset="0"/>
              </a:defRPr>
            </a:lvl5pPr>
            <a:lvl6pPr marL="457200" fontAlgn="base">
              <a:lnSpc>
                <a:spcPct val="90000"/>
              </a:lnSpc>
              <a:spcBef>
                <a:spcPct val="0"/>
              </a:spcBef>
              <a:spcAft>
                <a:spcPct val="0"/>
              </a:spcAft>
              <a:defRPr sz="4400">
                <a:latin typeface="Calibri Light" pitchFamily="34" charset="0"/>
              </a:defRPr>
            </a:lvl6pPr>
            <a:lvl7pPr marL="914400" fontAlgn="base">
              <a:lnSpc>
                <a:spcPct val="90000"/>
              </a:lnSpc>
              <a:spcBef>
                <a:spcPct val="0"/>
              </a:spcBef>
              <a:spcAft>
                <a:spcPct val="0"/>
              </a:spcAft>
              <a:defRPr sz="4400">
                <a:latin typeface="Calibri Light" pitchFamily="34" charset="0"/>
              </a:defRPr>
            </a:lvl7pPr>
            <a:lvl8pPr marL="1371600" fontAlgn="base">
              <a:lnSpc>
                <a:spcPct val="90000"/>
              </a:lnSpc>
              <a:spcBef>
                <a:spcPct val="0"/>
              </a:spcBef>
              <a:spcAft>
                <a:spcPct val="0"/>
              </a:spcAft>
              <a:defRPr sz="4400">
                <a:latin typeface="Calibri Light" pitchFamily="34" charset="0"/>
              </a:defRPr>
            </a:lvl8pPr>
            <a:lvl9pPr marL="1828800" fontAlgn="base">
              <a:lnSpc>
                <a:spcPct val="90000"/>
              </a:lnSpc>
              <a:spcBef>
                <a:spcPct val="0"/>
              </a:spcBef>
              <a:spcAft>
                <a:spcPct val="0"/>
              </a:spcAft>
              <a:defRPr sz="4400">
                <a:latin typeface="Calibri Light" pitchFamily="34" charset="0"/>
              </a:defRPr>
            </a:lvl9pPr>
          </a:lstStyle>
          <a:p>
            <a:pPr algn="r"/>
            <a:r>
              <a:rPr lang="en-US" altLang="zh-CN" sz="4000" dirty="0"/>
              <a:t>FRAMEWORK</a:t>
            </a:r>
          </a:p>
        </p:txBody>
      </p:sp>
      <p:sp>
        <p:nvSpPr>
          <p:cNvPr id="5" name="文本框 4"/>
          <p:cNvSpPr txBox="1"/>
          <p:nvPr>
            <p:custDataLst>
              <p:tags r:id="rId3"/>
            </p:custDataLst>
          </p:nvPr>
        </p:nvSpPr>
        <p:spPr>
          <a:xfrm>
            <a:off x="5359114" y="1714500"/>
            <a:ext cx="439135" cy="585814"/>
          </a:xfrm>
          <a:prstGeom prst="rect">
            <a:avLst/>
          </a:prstGeom>
          <a:noFill/>
        </p:spPr>
        <p:txBody>
          <a:bodyPr wrap="square" rtlCol="0" anchor="b" anchorCtr="0">
            <a:normAutofit/>
          </a:bodyPr>
          <a:lstStyle/>
          <a:p>
            <a:pPr algn="r"/>
            <a:r>
              <a:rPr lang="en-US" altLang="zh-CN" sz="2400" dirty="0">
                <a:solidFill>
                  <a:schemeClr val="accent2"/>
                </a:solidFill>
              </a:rPr>
              <a:t>1.</a:t>
            </a:r>
            <a:endParaRPr lang="zh-CN" altLang="en-US" sz="2400" dirty="0" err="1">
              <a:solidFill>
                <a:schemeClr val="accent2"/>
              </a:solidFill>
            </a:endParaRPr>
          </a:p>
        </p:txBody>
      </p:sp>
      <p:sp>
        <p:nvSpPr>
          <p:cNvPr id="36" name="文本框 35"/>
          <p:cNvSpPr txBox="1"/>
          <p:nvPr>
            <p:custDataLst>
              <p:tags r:id="rId4"/>
            </p:custDataLst>
          </p:nvPr>
        </p:nvSpPr>
        <p:spPr>
          <a:xfrm>
            <a:off x="5810948" y="1714500"/>
            <a:ext cx="5537633" cy="585814"/>
          </a:xfrm>
          <a:prstGeom prst="rect">
            <a:avLst/>
          </a:prstGeom>
          <a:noFill/>
        </p:spPr>
        <p:txBody>
          <a:bodyPr wrap="square" rtlCol="0" anchor="b" anchorCtr="0">
            <a:normAutofit fontScale="92500"/>
          </a:bodyPr>
          <a:lstStyle/>
          <a:p>
            <a:r>
              <a:rPr lang="en-US" altLang="zh-CN" sz="2400" dirty="0"/>
              <a:t>Edge Feature Preserved Mesh Subdivision</a:t>
            </a:r>
            <a:endParaRPr lang="zh-CN" altLang="en-US" sz="2400" dirty="0">
              <a:solidFill>
                <a:schemeClr val="accent2"/>
              </a:solidFill>
            </a:endParaRPr>
          </a:p>
        </p:txBody>
      </p:sp>
      <p:sp>
        <p:nvSpPr>
          <p:cNvPr id="38" name="文本框 37"/>
          <p:cNvSpPr txBox="1"/>
          <p:nvPr>
            <p:custDataLst>
              <p:tags r:id="rId5"/>
            </p:custDataLst>
          </p:nvPr>
        </p:nvSpPr>
        <p:spPr>
          <a:xfrm>
            <a:off x="5359114" y="3287966"/>
            <a:ext cx="439135" cy="585814"/>
          </a:xfrm>
          <a:prstGeom prst="rect">
            <a:avLst/>
          </a:prstGeom>
          <a:noFill/>
        </p:spPr>
        <p:txBody>
          <a:bodyPr wrap="square" rtlCol="0" anchor="b" anchorCtr="0">
            <a:normAutofit/>
          </a:bodyPr>
          <a:lstStyle/>
          <a:p>
            <a:pPr algn="r"/>
            <a:r>
              <a:rPr lang="en-US" altLang="zh-CN" sz="2400" dirty="0">
                <a:solidFill>
                  <a:schemeClr val="accent2"/>
                </a:solidFill>
              </a:rPr>
              <a:t>2.</a:t>
            </a:r>
            <a:endParaRPr lang="zh-CN" altLang="en-US" sz="2400" dirty="0" err="1">
              <a:solidFill>
                <a:schemeClr val="accent2"/>
              </a:solidFill>
            </a:endParaRPr>
          </a:p>
        </p:txBody>
      </p:sp>
      <p:sp>
        <p:nvSpPr>
          <p:cNvPr id="39" name="文本框 38"/>
          <p:cNvSpPr txBox="1"/>
          <p:nvPr>
            <p:custDataLst>
              <p:tags r:id="rId6"/>
            </p:custDataLst>
          </p:nvPr>
        </p:nvSpPr>
        <p:spPr>
          <a:xfrm>
            <a:off x="5810947" y="3287966"/>
            <a:ext cx="6239091" cy="585814"/>
          </a:xfrm>
          <a:prstGeom prst="rect">
            <a:avLst/>
          </a:prstGeom>
          <a:noFill/>
        </p:spPr>
        <p:txBody>
          <a:bodyPr wrap="square" rtlCol="0" anchor="b" anchorCtr="0">
            <a:noAutofit/>
          </a:bodyPr>
          <a:lstStyle/>
          <a:p>
            <a:r>
              <a:rPr lang="en-US" altLang="zh-CN" sz="2400" dirty="0"/>
              <a:t>Wavelike Noise Elimination</a:t>
            </a:r>
          </a:p>
        </p:txBody>
      </p:sp>
      <p:sp>
        <p:nvSpPr>
          <p:cNvPr id="42" name="文本框 41"/>
          <p:cNvSpPr txBox="1"/>
          <p:nvPr>
            <p:custDataLst>
              <p:tags r:id="rId7"/>
            </p:custDataLst>
          </p:nvPr>
        </p:nvSpPr>
        <p:spPr>
          <a:xfrm>
            <a:off x="5359114" y="4861432"/>
            <a:ext cx="439135" cy="585814"/>
          </a:xfrm>
          <a:prstGeom prst="rect">
            <a:avLst/>
          </a:prstGeom>
          <a:noFill/>
        </p:spPr>
        <p:txBody>
          <a:bodyPr wrap="square" rtlCol="0" anchor="b" anchorCtr="0">
            <a:normAutofit/>
          </a:bodyPr>
          <a:lstStyle/>
          <a:p>
            <a:pPr algn="r"/>
            <a:r>
              <a:rPr lang="en-US" altLang="zh-CN" sz="2400" dirty="0">
                <a:solidFill>
                  <a:schemeClr val="accent2"/>
                </a:solidFill>
              </a:rPr>
              <a:t>3.</a:t>
            </a:r>
            <a:endParaRPr lang="zh-CN" altLang="en-US" sz="2400" dirty="0" err="1">
              <a:solidFill>
                <a:schemeClr val="accent2"/>
              </a:solidFill>
            </a:endParaRPr>
          </a:p>
        </p:txBody>
      </p:sp>
      <p:sp>
        <p:nvSpPr>
          <p:cNvPr id="43" name="文本框 42"/>
          <p:cNvSpPr txBox="1"/>
          <p:nvPr>
            <p:custDataLst>
              <p:tags r:id="rId8"/>
            </p:custDataLst>
          </p:nvPr>
        </p:nvSpPr>
        <p:spPr>
          <a:xfrm>
            <a:off x="5810948" y="4861432"/>
            <a:ext cx="4691951" cy="585814"/>
          </a:xfrm>
          <a:prstGeom prst="rect">
            <a:avLst/>
          </a:prstGeom>
          <a:noFill/>
        </p:spPr>
        <p:txBody>
          <a:bodyPr wrap="square" rtlCol="0" anchor="b" anchorCtr="0">
            <a:normAutofit/>
          </a:bodyPr>
          <a:lstStyle/>
          <a:p>
            <a:r>
              <a:rPr lang="en-US" altLang="zh-CN" sz="2400" dirty="0"/>
              <a:t>Imbalanced Keypoint Detection</a:t>
            </a:r>
          </a:p>
        </p:txBody>
      </p:sp>
      <p:sp>
        <p:nvSpPr>
          <p:cNvPr id="12" name="任意多边形 11"/>
          <p:cNvSpPr/>
          <p:nvPr>
            <p:custDataLst>
              <p:tags r:id="rId9"/>
            </p:custDataLst>
          </p:nvPr>
        </p:nvSpPr>
        <p:spPr bwMode="auto">
          <a:xfrm rot="19761830">
            <a:off x="526312" y="4530100"/>
            <a:ext cx="572792" cy="572860"/>
          </a:xfrm>
          <a:custGeom>
            <a:avLst/>
            <a:gdLst>
              <a:gd name="T0" fmla="*/ 667689 w 2273300"/>
              <a:gd name="T1" fmla="*/ 292497 h 2273300"/>
              <a:gd name="T2" fmla="*/ 292497 w 2273300"/>
              <a:gd name="T3" fmla="*/ 667689 h 2273300"/>
              <a:gd name="T4" fmla="*/ 292497 w 2273300"/>
              <a:gd name="T5" fmla="*/ 1605611 h 2273300"/>
              <a:gd name="T6" fmla="*/ 667689 w 2273300"/>
              <a:gd name="T7" fmla="*/ 1980803 h 2273300"/>
              <a:gd name="T8" fmla="*/ 1605611 w 2273300"/>
              <a:gd name="T9" fmla="*/ 1980803 h 2273300"/>
              <a:gd name="T10" fmla="*/ 1980803 w 2273300"/>
              <a:gd name="T11" fmla="*/ 1605611 h 2273300"/>
              <a:gd name="T12" fmla="*/ 1980803 w 2273300"/>
              <a:gd name="T13" fmla="*/ 667689 h 2273300"/>
              <a:gd name="T14" fmla="*/ 1605611 w 2273300"/>
              <a:gd name="T15" fmla="*/ 292497 h 2273300"/>
              <a:gd name="T16" fmla="*/ 667689 w 2273300"/>
              <a:gd name="T17" fmla="*/ 292497 h 2273300"/>
              <a:gd name="T18" fmla="*/ 505195 w 2273300"/>
              <a:gd name="T19" fmla="*/ 0 h 2273300"/>
              <a:gd name="T20" fmla="*/ 1768105 w 2273300"/>
              <a:gd name="T21" fmla="*/ 0 h 2273300"/>
              <a:gd name="T22" fmla="*/ 2273300 w 2273300"/>
              <a:gd name="T23" fmla="*/ 505195 h 2273300"/>
              <a:gd name="T24" fmla="*/ 2273300 w 2273300"/>
              <a:gd name="T25" fmla="*/ 1768105 h 2273300"/>
              <a:gd name="T26" fmla="*/ 1768105 w 2273300"/>
              <a:gd name="T27" fmla="*/ 2273300 h 2273300"/>
              <a:gd name="T28" fmla="*/ 505195 w 2273300"/>
              <a:gd name="T29" fmla="*/ 2273300 h 2273300"/>
              <a:gd name="T30" fmla="*/ 0 w 2273300"/>
              <a:gd name="T31" fmla="*/ 1768105 h 2273300"/>
              <a:gd name="T32" fmla="*/ 0 w 2273300"/>
              <a:gd name="T33" fmla="*/ 505195 h 2273300"/>
              <a:gd name="T34" fmla="*/ 505195 w 2273300"/>
              <a:gd name="T35" fmla="*/ 0 h 2273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73300" h="2273300">
                <a:moveTo>
                  <a:pt x="667689" y="292497"/>
                </a:moveTo>
                <a:cubicBezTo>
                  <a:pt x="460476" y="292497"/>
                  <a:pt x="292497" y="460476"/>
                  <a:pt x="292497" y="667689"/>
                </a:cubicBezTo>
                <a:lnTo>
                  <a:pt x="292497" y="1605611"/>
                </a:lnTo>
                <a:cubicBezTo>
                  <a:pt x="292497" y="1812824"/>
                  <a:pt x="460476" y="1980803"/>
                  <a:pt x="667689" y="1980803"/>
                </a:cubicBezTo>
                <a:lnTo>
                  <a:pt x="1605611" y="1980803"/>
                </a:lnTo>
                <a:cubicBezTo>
                  <a:pt x="1812824" y="1980803"/>
                  <a:pt x="1980803" y="1812824"/>
                  <a:pt x="1980803" y="1605611"/>
                </a:cubicBezTo>
                <a:lnTo>
                  <a:pt x="1980803" y="667689"/>
                </a:lnTo>
                <a:cubicBezTo>
                  <a:pt x="1980803" y="460476"/>
                  <a:pt x="1812824" y="292497"/>
                  <a:pt x="1605611" y="292497"/>
                </a:cubicBezTo>
                <a:lnTo>
                  <a:pt x="667689" y="292497"/>
                </a:lnTo>
                <a:close/>
                <a:moveTo>
                  <a:pt x="505195" y="0"/>
                </a:moveTo>
                <a:lnTo>
                  <a:pt x="1768105" y="0"/>
                </a:lnTo>
                <a:cubicBezTo>
                  <a:pt x="2047116" y="0"/>
                  <a:pt x="2273300" y="226184"/>
                  <a:pt x="2273300" y="505195"/>
                </a:cubicBezTo>
                <a:lnTo>
                  <a:pt x="2273300" y="1768105"/>
                </a:lnTo>
                <a:cubicBezTo>
                  <a:pt x="2273300" y="2047116"/>
                  <a:pt x="2047116" y="2273300"/>
                  <a:pt x="1768105" y="2273300"/>
                </a:cubicBezTo>
                <a:lnTo>
                  <a:pt x="505195" y="2273300"/>
                </a:lnTo>
                <a:cubicBezTo>
                  <a:pt x="226184" y="2273300"/>
                  <a:pt x="0" y="2047116"/>
                  <a:pt x="0" y="1768105"/>
                </a:cubicBezTo>
                <a:lnTo>
                  <a:pt x="0" y="505195"/>
                </a:lnTo>
                <a:cubicBezTo>
                  <a:pt x="0" y="226184"/>
                  <a:pt x="226184" y="0"/>
                  <a:pt x="505195" y="0"/>
                </a:cubicBezTo>
                <a:close/>
              </a:path>
            </a:pathLst>
          </a:custGeom>
          <a:solidFill>
            <a:schemeClr val="accent5"/>
          </a:solidFill>
          <a:ln>
            <a:noFill/>
          </a:ln>
          <a:effectLst>
            <a:outerShdw dist="76200" dir="5400000" algn="ctr" rotWithShape="0">
              <a:schemeClr val="tx1">
                <a:alpha val="39000"/>
              </a:schemeClr>
            </a:outerShdw>
          </a:effectLst>
        </p:spPr>
        <p:txBody>
          <a:bodyPr anchor="ctr"/>
          <a:lstStyle/>
          <a:p>
            <a:endParaRPr lang="zh-CN" altLang="en-US"/>
          </a:p>
        </p:txBody>
      </p:sp>
      <p:sp>
        <p:nvSpPr>
          <p:cNvPr id="13" name="任意多边形 12"/>
          <p:cNvSpPr/>
          <p:nvPr>
            <p:custDataLst>
              <p:tags r:id="rId10"/>
            </p:custDataLst>
          </p:nvPr>
        </p:nvSpPr>
        <p:spPr bwMode="auto">
          <a:xfrm>
            <a:off x="865555" y="2264380"/>
            <a:ext cx="1892835" cy="1893059"/>
          </a:xfrm>
          <a:custGeom>
            <a:avLst/>
            <a:gdLst>
              <a:gd name="T0" fmla="*/ 667689 w 2273300"/>
              <a:gd name="T1" fmla="*/ 292497 h 2273300"/>
              <a:gd name="T2" fmla="*/ 292497 w 2273300"/>
              <a:gd name="T3" fmla="*/ 667689 h 2273300"/>
              <a:gd name="T4" fmla="*/ 292497 w 2273300"/>
              <a:gd name="T5" fmla="*/ 1605611 h 2273300"/>
              <a:gd name="T6" fmla="*/ 667689 w 2273300"/>
              <a:gd name="T7" fmla="*/ 1980803 h 2273300"/>
              <a:gd name="T8" fmla="*/ 1605611 w 2273300"/>
              <a:gd name="T9" fmla="*/ 1980803 h 2273300"/>
              <a:gd name="T10" fmla="*/ 1980803 w 2273300"/>
              <a:gd name="T11" fmla="*/ 1605611 h 2273300"/>
              <a:gd name="T12" fmla="*/ 1980803 w 2273300"/>
              <a:gd name="T13" fmla="*/ 667689 h 2273300"/>
              <a:gd name="T14" fmla="*/ 1605611 w 2273300"/>
              <a:gd name="T15" fmla="*/ 292497 h 2273300"/>
              <a:gd name="T16" fmla="*/ 667689 w 2273300"/>
              <a:gd name="T17" fmla="*/ 292497 h 2273300"/>
              <a:gd name="T18" fmla="*/ 505195 w 2273300"/>
              <a:gd name="T19" fmla="*/ 0 h 2273300"/>
              <a:gd name="T20" fmla="*/ 1768105 w 2273300"/>
              <a:gd name="T21" fmla="*/ 0 h 2273300"/>
              <a:gd name="T22" fmla="*/ 2273300 w 2273300"/>
              <a:gd name="T23" fmla="*/ 505195 h 2273300"/>
              <a:gd name="T24" fmla="*/ 2273300 w 2273300"/>
              <a:gd name="T25" fmla="*/ 1768105 h 2273300"/>
              <a:gd name="T26" fmla="*/ 1768105 w 2273300"/>
              <a:gd name="T27" fmla="*/ 2273300 h 2273300"/>
              <a:gd name="T28" fmla="*/ 505195 w 2273300"/>
              <a:gd name="T29" fmla="*/ 2273300 h 2273300"/>
              <a:gd name="T30" fmla="*/ 0 w 2273300"/>
              <a:gd name="T31" fmla="*/ 1768105 h 2273300"/>
              <a:gd name="T32" fmla="*/ 0 w 2273300"/>
              <a:gd name="T33" fmla="*/ 505195 h 2273300"/>
              <a:gd name="T34" fmla="*/ 505195 w 2273300"/>
              <a:gd name="T35" fmla="*/ 0 h 2273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73300" h="2273300">
                <a:moveTo>
                  <a:pt x="667689" y="292497"/>
                </a:moveTo>
                <a:cubicBezTo>
                  <a:pt x="460476" y="292497"/>
                  <a:pt x="292497" y="460476"/>
                  <a:pt x="292497" y="667689"/>
                </a:cubicBezTo>
                <a:lnTo>
                  <a:pt x="292497" y="1605611"/>
                </a:lnTo>
                <a:cubicBezTo>
                  <a:pt x="292497" y="1812824"/>
                  <a:pt x="460476" y="1980803"/>
                  <a:pt x="667689" y="1980803"/>
                </a:cubicBezTo>
                <a:lnTo>
                  <a:pt x="1605611" y="1980803"/>
                </a:lnTo>
                <a:cubicBezTo>
                  <a:pt x="1812824" y="1980803"/>
                  <a:pt x="1980803" y="1812824"/>
                  <a:pt x="1980803" y="1605611"/>
                </a:cubicBezTo>
                <a:lnTo>
                  <a:pt x="1980803" y="667689"/>
                </a:lnTo>
                <a:cubicBezTo>
                  <a:pt x="1980803" y="460476"/>
                  <a:pt x="1812824" y="292497"/>
                  <a:pt x="1605611" y="292497"/>
                </a:cubicBezTo>
                <a:lnTo>
                  <a:pt x="667689" y="292497"/>
                </a:lnTo>
                <a:close/>
                <a:moveTo>
                  <a:pt x="505195" y="0"/>
                </a:moveTo>
                <a:lnTo>
                  <a:pt x="1768105" y="0"/>
                </a:lnTo>
                <a:cubicBezTo>
                  <a:pt x="2047116" y="0"/>
                  <a:pt x="2273300" y="226184"/>
                  <a:pt x="2273300" y="505195"/>
                </a:cubicBezTo>
                <a:lnTo>
                  <a:pt x="2273300" y="1768105"/>
                </a:lnTo>
                <a:cubicBezTo>
                  <a:pt x="2273300" y="2047116"/>
                  <a:pt x="2047116" y="2273300"/>
                  <a:pt x="1768105" y="2273300"/>
                </a:cubicBezTo>
                <a:lnTo>
                  <a:pt x="505195" y="2273300"/>
                </a:lnTo>
                <a:cubicBezTo>
                  <a:pt x="226184" y="2273300"/>
                  <a:pt x="0" y="2047116"/>
                  <a:pt x="0" y="1768105"/>
                </a:cubicBezTo>
                <a:lnTo>
                  <a:pt x="0" y="505195"/>
                </a:lnTo>
                <a:cubicBezTo>
                  <a:pt x="0" y="226184"/>
                  <a:pt x="226184" y="0"/>
                  <a:pt x="505195" y="0"/>
                </a:cubicBezTo>
                <a:close/>
              </a:path>
            </a:pathLst>
          </a:custGeom>
          <a:solidFill>
            <a:schemeClr val="accent2"/>
          </a:solidFill>
          <a:ln>
            <a:noFill/>
          </a:ln>
          <a:effectLst>
            <a:outerShdw dist="76200" dir="5400000" algn="ctr" rotWithShape="0">
              <a:schemeClr val="tx1">
                <a:alpha val="39000"/>
              </a:schemeClr>
            </a:outerShdw>
          </a:effectLst>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4" name="任意多边形 13"/>
          <p:cNvSpPr/>
          <p:nvPr>
            <p:custDataLst>
              <p:tags r:id="rId11"/>
            </p:custDataLst>
          </p:nvPr>
        </p:nvSpPr>
        <p:spPr bwMode="auto">
          <a:xfrm rot="1098683">
            <a:off x="1184477" y="3669548"/>
            <a:ext cx="1254993" cy="1255141"/>
          </a:xfrm>
          <a:custGeom>
            <a:avLst/>
            <a:gdLst>
              <a:gd name="T0" fmla="*/ 667689 w 2273300"/>
              <a:gd name="T1" fmla="*/ 292497 h 2273300"/>
              <a:gd name="T2" fmla="*/ 292497 w 2273300"/>
              <a:gd name="T3" fmla="*/ 667689 h 2273300"/>
              <a:gd name="T4" fmla="*/ 292497 w 2273300"/>
              <a:gd name="T5" fmla="*/ 1605611 h 2273300"/>
              <a:gd name="T6" fmla="*/ 667689 w 2273300"/>
              <a:gd name="T7" fmla="*/ 1980803 h 2273300"/>
              <a:gd name="T8" fmla="*/ 1605611 w 2273300"/>
              <a:gd name="T9" fmla="*/ 1980803 h 2273300"/>
              <a:gd name="T10" fmla="*/ 1980803 w 2273300"/>
              <a:gd name="T11" fmla="*/ 1605611 h 2273300"/>
              <a:gd name="T12" fmla="*/ 1980803 w 2273300"/>
              <a:gd name="T13" fmla="*/ 667689 h 2273300"/>
              <a:gd name="T14" fmla="*/ 1605611 w 2273300"/>
              <a:gd name="T15" fmla="*/ 292497 h 2273300"/>
              <a:gd name="T16" fmla="*/ 667689 w 2273300"/>
              <a:gd name="T17" fmla="*/ 292497 h 2273300"/>
              <a:gd name="T18" fmla="*/ 505195 w 2273300"/>
              <a:gd name="T19" fmla="*/ 0 h 2273300"/>
              <a:gd name="T20" fmla="*/ 1768105 w 2273300"/>
              <a:gd name="T21" fmla="*/ 0 h 2273300"/>
              <a:gd name="T22" fmla="*/ 2273300 w 2273300"/>
              <a:gd name="T23" fmla="*/ 505195 h 2273300"/>
              <a:gd name="T24" fmla="*/ 2273300 w 2273300"/>
              <a:gd name="T25" fmla="*/ 1768105 h 2273300"/>
              <a:gd name="T26" fmla="*/ 1768105 w 2273300"/>
              <a:gd name="T27" fmla="*/ 2273300 h 2273300"/>
              <a:gd name="T28" fmla="*/ 505195 w 2273300"/>
              <a:gd name="T29" fmla="*/ 2273300 h 2273300"/>
              <a:gd name="T30" fmla="*/ 0 w 2273300"/>
              <a:gd name="T31" fmla="*/ 1768105 h 2273300"/>
              <a:gd name="T32" fmla="*/ 0 w 2273300"/>
              <a:gd name="T33" fmla="*/ 505195 h 2273300"/>
              <a:gd name="T34" fmla="*/ 505195 w 2273300"/>
              <a:gd name="T35" fmla="*/ 0 h 2273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73300" h="2273300">
                <a:moveTo>
                  <a:pt x="667689" y="292497"/>
                </a:moveTo>
                <a:cubicBezTo>
                  <a:pt x="460476" y="292497"/>
                  <a:pt x="292497" y="460476"/>
                  <a:pt x="292497" y="667689"/>
                </a:cubicBezTo>
                <a:lnTo>
                  <a:pt x="292497" y="1605611"/>
                </a:lnTo>
                <a:cubicBezTo>
                  <a:pt x="292497" y="1812824"/>
                  <a:pt x="460476" y="1980803"/>
                  <a:pt x="667689" y="1980803"/>
                </a:cubicBezTo>
                <a:lnTo>
                  <a:pt x="1605611" y="1980803"/>
                </a:lnTo>
                <a:cubicBezTo>
                  <a:pt x="1812824" y="1980803"/>
                  <a:pt x="1980803" y="1812824"/>
                  <a:pt x="1980803" y="1605611"/>
                </a:cubicBezTo>
                <a:lnTo>
                  <a:pt x="1980803" y="667689"/>
                </a:lnTo>
                <a:cubicBezTo>
                  <a:pt x="1980803" y="460476"/>
                  <a:pt x="1812824" y="292497"/>
                  <a:pt x="1605611" y="292497"/>
                </a:cubicBezTo>
                <a:lnTo>
                  <a:pt x="667689" y="292497"/>
                </a:lnTo>
                <a:close/>
                <a:moveTo>
                  <a:pt x="505195" y="0"/>
                </a:moveTo>
                <a:lnTo>
                  <a:pt x="1768105" y="0"/>
                </a:lnTo>
                <a:cubicBezTo>
                  <a:pt x="2047116" y="0"/>
                  <a:pt x="2273300" y="226184"/>
                  <a:pt x="2273300" y="505195"/>
                </a:cubicBezTo>
                <a:lnTo>
                  <a:pt x="2273300" y="1768105"/>
                </a:lnTo>
                <a:cubicBezTo>
                  <a:pt x="2273300" y="2047116"/>
                  <a:pt x="2047116" y="2273300"/>
                  <a:pt x="1768105" y="2273300"/>
                </a:cubicBezTo>
                <a:lnTo>
                  <a:pt x="505195" y="2273300"/>
                </a:lnTo>
                <a:cubicBezTo>
                  <a:pt x="226184" y="2273300"/>
                  <a:pt x="0" y="2047116"/>
                  <a:pt x="0" y="1768105"/>
                </a:cubicBezTo>
                <a:lnTo>
                  <a:pt x="0" y="505195"/>
                </a:lnTo>
                <a:cubicBezTo>
                  <a:pt x="0" y="226184"/>
                  <a:pt x="226184" y="0"/>
                  <a:pt x="505195" y="0"/>
                </a:cubicBezTo>
                <a:close/>
              </a:path>
            </a:pathLst>
          </a:custGeom>
          <a:solidFill>
            <a:schemeClr val="accent4">
              <a:lumMod val="40000"/>
              <a:lumOff val="60000"/>
            </a:schemeClr>
          </a:solidFill>
          <a:ln>
            <a:noFill/>
          </a:ln>
          <a:effectLst>
            <a:outerShdw dist="76200" dir="5400000" algn="ctr" rotWithShape="0">
              <a:schemeClr val="tx1">
                <a:alpha val="39000"/>
              </a:schemeClr>
            </a:outerShdw>
          </a:effectLst>
        </p:spPr>
        <p:txBody>
          <a:bodyPr anchor="ctr"/>
          <a:lstStyle/>
          <a:p>
            <a:endParaRPr lang="zh-CN" altLang="en-US"/>
          </a:p>
        </p:txBody>
      </p:sp>
      <p:sp>
        <p:nvSpPr>
          <p:cNvPr id="15" name="任意多边形 14"/>
          <p:cNvSpPr/>
          <p:nvPr>
            <p:custDataLst>
              <p:tags r:id="rId12"/>
            </p:custDataLst>
          </p:nvPr>
        </p:nvSpPr>
        <p:spPr bwMode="auto">
          <a:xfrm rot="18092322">
            <a:off x="2306246" y="2653252"/>
            <a:ext cx="1255141" cy="1254993"/>
          </a:xfrm>
          <a:custGeom>
            <a:avLst/>
            <a:gdLst>
              <a:gd name="T0" fmla="*/ 667689 w 2273300"/>
              <a:gd name="T1" fmla="*/ 292497 h 2273300"/>
              <a:gd name="T2" fmla="*/ 292497 w 2273300"/>
              <a:gd name="T3" fmla="*/ 667689 h 2273300"/>
              <a:gd name="T4" fmla="*/ 292497 w 2273300"/>
              <a:gd name="T5" fmla="*/ 1605611 h 2273300"/>
              <a:gd name="T6" fmla="*/ 667689 w 2273300"/>
              <a:gd name="T7" fmla="*/ 1980803 h 2273300"/>
              <a:gd name="T8" fmla="*/ 1605611 w 2273300"/>
              <a:gd name="T9" fmla="*/ 1980803 h 2273300"/>
              <a:gd name="T10" fmla="*/ 1980803 w 2273300"/>
              <a:gd name="T11" fmla="*/ 1605611 h 2273300"/>
              <a:gd name="T12" fmla="*/ 1980803 w 2273300"/>
              <a:gd name="T13" fmla="*/ 667689 h 2273300"/>
              <a:gd name="T14" fmla="*/ 1605611 w 2273300"/>
              <a:gd name="T15" fmla="*/ 292497 h 2273300"/>
              <a:gd name="T16" fmla="*/ 667689 w 2273300"/>
              <a:gd name="T17" fmla="*/ 292497 h 2273300"/>
              <a:gd name="T18" fmla="*/ 505195 w 2273300"/>
              <a:gd name="T19" fmla="*/ 0 h 2273300"/>
              <a:gd name="T20" fmla="*/ 1768105 w 2273300"/>
              <a:gd name="T21" fmla="*/ 0 h 2273300"/>
              <a:gd name="T22" fmla="*/ 2273300 w 2273300"/>
              <a:gd name="T23" fmla="*/ 505195 h 2273300"/>
              <a:gd name="T24" fmla="*/ 2273300 w 2273300"/>
              <a:gd name="T25" fmla="*/ 1768105 h 2273300"/>
              <a:gd name="T26" fmla="*/ 1768105 w 2273300"/>
              <a:gd name="T27" fmla="*/ 2273300 h 2273300"/>
              <a:gd name="T28" fmla="*/ 505195 w 2273300"/>
              <a:gd name="T29" fmla="*/ 2273300 h 2273300"/>
              <a:gd name="T30" fmla="*/ 0 w 2273300"/>
              <a:gd name="T31" fmla="*/ 1768105 h 2273300"/>
              <a:gd name="T32" fmla="*/ 0 w 2273300"/>
              <a:gd name="T33" fmla="*/ 505195 h 2273300"/>
              <a:gd name="T34" fmla="*/ 505195 w 2273300"/>
              <a:gd name="T35" fmla="*/ 0 h 2273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73300" h="2273300">
                <a:moveTo>
                  <a:pt x="667689" y="292497"/>
                </a:moveTo>
                <a:cubicBezTo>
                  <a:pt x="460476" y="292497"/>
                  <a:pt x="292497" y="460476"/>
                  <a:pt x="292497" y="667689"/>
                </a:cubicBezTo>
                <a:lnTo>
                  <a:pt x="292497" y="1605611"/>
                </a:lnTo>
                <a:cubicBezTo>
                  <a:pt x="292497" y="1812824"/>
                  <a:pt x="460476" y="1980803"/>
                  <a:pt x="667689" y="1980803"/>
                </a:cubicBezTo>
                <a:lnTo>
                  <a:pt x="1605611" y="1980803"/>
                </a:lnTo>
                <a:cubicBezTo>
                  <a:pt x="1812824" y="1980803"/>
                  <a:pt x="1980803" y="1812824"/>
                  <a:pt x="1980803" y="1605611"/>
                </a:cubicBezTo>
                <a:lnTo>
                  <a:pt x="1980803" y="667689"/>
                </a:lnTo>
                <a:cubicBezTo>
                  <a:pt x="1980803" y="460476"/>
                  <a:pt x="1812824" y="292497"/>
                  <a:pt x="1605611" y="292497"/>
                </a:cubicBezTo>
                <a:lnTo>
                  <a:pt x="667689" y="292497"/>
                </a:lnTo>
                <a:close/>
                <a:moveTo>
                  <a:pt x="505195" y="0"/>
                </a:moveTo>
                <a:lnTo>
                  <a:pt x="1768105" y="0"/>
                </a:lnTo>
                <a:cubicBezTo>
                  <a:pt x="2047116" y="0"/>
                  <a:pt x="2273300" y="226184"/>
                  <a:pt x="2273300" y="505195"/>
                </a:cubicBezTo>
                <a:lnTo>
                  <a:pt x="2273300" y="1768105"/>
                </a:lnTo>
                <a:cubicBezTo>
                  <a:pt x="2273300" y="2047116"/>
                  <a:pt x="2047116" y="2273300"/>
                  <a:pt x="1768105" y="2273300"/>
                </a:cubicBezTo>
                <a:lnTo>
                  <a:pt x="505195" y="2273300"/>
                </a:lnTo>
                <a:cubicBezTo>
                  <a:pt x="226184" y="2273300"/>
                  <a:pt x="0" y="2047116"/>
                  <a:pt x="0" y="1768105"/>
                </a:cubicBezTo>
                <a:lnTo>
                  <a:pt x="0" y="505195"/>
                </a:lnTo>
                <a:cubicBezTo>
                  <a:pt x="0" y="226184"/>
                  <a:pt x="226184" y="0"/>
                  <a:pt x="505195" y="0"/>
                </a:cubicBezTo>
                <a:close/>
              </a:path>
            </a:pathLst>
          </a:custGeom>
          <a:solidFill>
            <a:schemeClr val="accent1"/>
          </a:solidFill>
          <a:ln>
            <a:noFill/>
          </a:ln>
          <a:effectLst>
            <a:outerShdw dist="76200" dir="5400000" algn="ctr" rotWithShape="0">
              <a:schemeClr val="tx1">
                <a:alpha val="39000"/>
              </a:schemeClr>
            </a:outerShdw>
          </a:effectLst>
        </p:spPr>
        <p:txBody>
          <a:bodyPr anchor="ctr"/>
          <a:lstStyle/>
          <a:p>
            <a:endParaRPr lang="zh-CN" altLang="en-US"/>
          </a:p>
        </p:txBody>
      </p:sp>
      <p:sp>
        <p:nvSpPr>
          <p:cNvPr id="16" name="任意多边形 15"/>
          <p:cNvSpPr/>
          <p:nvPr>
            <p:custDataLst>
              <p:tags r:id="rId13"/>
            </p:custDataLst>
          </p:nvPr>
        </p:nvSpPr>
        <p:spPr bwMode="auto">
          <a:xfrm rot="19761830">
            <a:off x="1130376" y="1663981"/>
            <a:ext cx="985617" cy="985734"/>
          </a:xfrm>
          <a:custGeom>
            <a:avLst/>
            <a:gdLst>
              <a:gd name="T0" fmla="*/ 667689 w 2273300"/>
              <a:gd name="T1" fmla="*/ 292497 h 2273300"/>
              <a:gd name="T2" fmla="*/ 292497 w 2273300"/>
              <a:gd name="T3" fmla="*/ 667689 h 2273300"/>
              <a:gd name="T4" fmla="*/ 292497 w 2273300"/>
              <a:gd name="T5" fmla="*/ 1605611 h 2273300"/>
              <a:gd name="T6" fmla="*/ 667689 w 2273300"/>
              <a:gd name="T7" fmla="*/ 1980803 h 2273300"/>
              <a:gd name="T8" fmla="*/ 1605611 w 2273300"/>
              <a:gd name="T9" fmla="*/ 1980803 h 2273300"/>
              <a:gd name="T10" fmla="*/ 1980803 w 2273300"/>
              <a:gd name="T11" fmla="*/ 1605611 h 2273300"/>
              <a:gd name="T12" fmla="*/ 1980803 w 2273300"/>
              <a:gd name="T13" fmla="*/ 667689 h 2273300"/>
              <a:gd name="T14" fmla="*/ 1605611 w 2273300"/>
              <a:gd name="T15" fmla="*/ 292497 h 2273300"/>
              <a:gd name="T16" fmla="*/ 667689 w 2273300"/>
              <a:gd name="T17" fmla="*/ 292497 h 2273300"/>
              <a:gd name="T18" fmla="*/ 505195 w 2273300"/>
              <a:gd name="T19" fmla="*/ 0 h 2273300"/>
              <a:gd name="T20" fmla="*/ 1768105 w 2273300"/>
              <a:gd name="T21" fmla="*/ 0 h 2273300"/>
              <a:gd name="T22" fmla="*/ 2273300 w 2273300"/>
              <a:gd name="T23" fmla="*/ 505195 h 2273300"/>
              <a:gd name="T24" fmla="*/ 2273300 w 2273300"/>
              <a:gd name="T25" fmla="*/ 1768105 h 2273300"/>
              <a:gd name="T26" fmla="*/ 1768105 w 2273300"/>
              <a:gd name="T27" fmla="*/ 2273300 h 2273300"/>
              <a:gd name="T28" fmla="*/ 505195 w 2273300"/>
              <a:gd name="T29" fmla="*/ 2273300 h 2273300"/>
              <a:gd name="T30" fmla="*/ 0 w 2273300"/>
              <a:gd name="T31" fmla="*/ 1768105 h 2273300"/>
              <a:gd name="T32" fmla="*/ 0 w 2273300"/>
              <a:gd name="T33" fmla="*/ 505195 h 2273300"/>
              <a:gd name="T34" fmla="*/ 505195 w 2273300"/>
              <a:gd name="T35" fmla="*/ 0 h 2273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73300" h="2273300">
                <a:moveTo>
                  <a:pt x="667689" y="292497"/>
                </a:moveTo>
                <a:cubicBezTo>
                  <a:pt x="460476" y="292497"/>
                  <a:pt x="292497" y="460476"/>
                  <a:pt x="292497" y="667689"/>
                </a:cubicBezTo>
                <a:lnTo>
                  <a:pt x="292497" y="1605611"/>
                </a:lnTo>
                <a:cubicBezTo>
                  <a:pt x="292497" y="1812824"/>
                  <a:pt x="460476" y="1980803"/>
                  <a:pt x="667689" y="1980803"/>
                </a:cubicBezTo>
                <a:lnTo>
                  <a:pt x="1605611" y="1980803"/>
                </a:lnTo>
                <a:cubicBezTo>
                  <a:pt x="1812824" y="1980803"/>
                  <a:pt x="1980803" y="1812824"/>
                  <a:pt x="1980803" y="1605611"/>
                </a:cubicBezTo>
                <a:lnTo>
                  <a:pt x="1980803" y="667689"/>
                </a:lnTo>
                <a:cubicBezTo>
                  <a:pt x="1980803" y="460476"/>
                  <a:pt x="1812824" y="292497"/>
                  <a:pt x="1605611" y="292497"/>
                </a:cubicBezTo>
                <a:lnTo>
                  <a:pt x="667689" y="292497"/>
                </a:lnTo>
                <a:close/>
                <a:moveTo>
                  <a:pt x="505195" y="0"/>
                </a:moveTo>
                <a:lnTo>
                  <a:pt x="1768105" y="0"/>
                </a:lnTo>
                <a:cubicBezTo>
                  <a:pt x="2047116" y="0"/>
                  <a:pt x="2273300" y="226184"/>
                  <a:pt x="2273300" y="505195"/>
                </a:cubicBezTo>
                <a:lnTo>
                  <a:pt x="2273300" y="1768105"/>
                </a:lnTo>
                <a:cubicBezTo>
                  <a:pt x="2273300" y="2047116"/>
                  <a:pt x="2047116" y="2273300"/>
                  <a:pt x="1768105" y="2273300"/>
                </a:cubicBezTo>
                <a:lnTo>
                  <a:pt x="505195" y="2273300"/>
                </a:lnTo>
                <a:cubicBezTo>
                  <a:pt x="226184" y="2273300"/>
                  <a:pt x="0" y="2047116"/>
                  <a:pt x="0" y="1768105"/>
                </a:cubicBezTo>
                <a:lnTo>
                  <a:pt x="0" y="505195"/>
                </a:lnTo>
                <a:cubicBezTo>
                  <a:pt x="0" y="226184"/>
                  <a:pt x="226184" y="0"/>
                  <a:pt x="505195" y="0"/>
                </a:cubicBezTo>
                <a:close/>
              </a:path>
            </a:pathLst>
          </a:custGeom>
          <a:solidFill>
            <a:schemeClr val="accent4"/>
          </a:solidFill>
          <a:ln>
            <a:noFill/>
          </a:ln>
          <a:effectLst>
            <a:outerShdw dist="76200" dir="5400000" algn="ctr" rotWithShape="0">
              <a:schemeClr val="tx1">
                <a:alpha val="39000"/>
              </a:schemeClr>
            </a:outerShdw>
          </a:effectLst>
        </p:spPr>
        <p:txBody>
          <a:bodyPr anchor="ctr"/>
          <a:lstStyle/>
          <a:p>
            <a:endParaRPr lang="zh-CN" altLang="en-US"/>
          </a:p>
        </p:txBody>
      </p:sp>
      <p:sp>
        <p:nvSpPr>
          <p:cNvPr id="17" name="任意多边形 16"/>
          <p:cNvSpPr/>
          <p:nvPr>
            <p:custDataLst>
              <p:tags r:id="rId14"/>
            </p:custDataLst>
          </p:nvPr>
        </p:nvSpPr>
        <p:spPr bwMode="auto">
          <a:xfrm>
            <a:off x="136513" y="1843155"/>
            <a:ext cx="702931" cy="703014"/>
          </a:xfrm>
          <a:custGeom>
            <a:avLst/>
            <a:gdLst>
              <a:gd name="T0" fmla="*/ 667689 w 2273300"/>
              <a:gd name="T1" fmla="*/ 292497 h 2273300"/>
              <a:gd name="T2" fmla="*/ 292497 w 2273300"/>
              <a:gd name="T3" fmla="*/ 667689 h 2273300"/>
              <a:gd name="T4" fmla="*/ 292497 w 2273300"/>
              <a:gd name="T5" fmla="*/ 1605611 h 2273300"/>
              <a:gd name="T6" fmla="*/ 667689 w 2273300"/>
              <a:gd name="T7" fmla="*/ 1980803 h 2273300"/>
              <a:gd name="T8" fmla="*/ 1605611 w 2273300"/>
              <a:gd name="T9" fmla="*/ 1980803 h 2273300"/>
              <a:gd name="T10" fmla="*/ 1980803 w 2273300"/>
              <a:gd name="T11" fmla="*/ 1605611 h 2273300"/>
              <a:gd name="T12" fmla="*/ 1980803 w 2273300"/>
              <a:gd name="T13" fmla="*/ 667689 h 2273300"/>
              <a:gd name="T14" fmla="*/ 1605611 w 2273300"/>
              <a:gd name="T15" fmla="*/ 292497 h 2273300"/>
              <a:gd name="T16" fmla="*/ 667689 w 2273300"/>
              <a:gd name="T17" fmla="*/ 292497 h 2273300"/>
              <a:gd name="T18" fmla="*/ 505195 w 2273300"/>
              <a:gd name="T19" fmla="*/ 0 h 2273300"/>
              <a:gd name="T20" fmla="*/ 1768105 w 2273300"/>
              <a:gd name="T21" fmla="*/ 0 h 2273300"/>
              <a:gd name="T22" fmla="*/ 2273300 w 2273300"/>
              <a:gd name="T23" fmla="*/ 505195 h 2273300"/>
              <a:gd name="T24" fmla="*/ 2273300 w 2273300"/>
              <a:gd name="T25" fmla="*/ 1768105 h 2273300"/>
              <a:gd name="T26" fmla="*/ 1768105 w 2273300"/>
              <a:gd name="T27" fmla="*/ 2273300 h 2273300"/>
              <a:gd name="T28" fmla="*/ 505195 w 2273300"/>
              <a:gd name="T29" fmla="*/ 2273300 h 2273300"/>
              <a:gd name="T30" fmla="*/ 0 w 2273300"/>
              <a:gd name="T31" fmla="*/ 1768105 h 2273300"/>
              <a:gd name="T32" fmla="*/ 0 w 2273300"/>
              <a:gd name="T33" fmla="*/ 505195 h 2273300"/>
              <a:gd name="T34" fmla="*/ 505195 w 2273300"/>
              <a:gd name="T35" fmla="*/ 0 h 2273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73300" h="2273300">
                <a:moveTo>
                  <a:pt x="667689" y="292497"/>
                </a:moveTo>
                <a:cubicBezTo>
                  <a:pt x="460476" y="292497"/>
                  <a:pt x="292497" y="460476"/>
                  <a:pt x="292497" y="667689"/>
                </a:cubicBezTo>
                <a:lnTo>
                  <a:pt x="292497" y="1605611"/>
                </a:lnTo>
                <a:cubicBezTo>
                  <a:pt x="292497" y="1812824"/>
                  <a:pt x="460476" y="1980803"/>
                  <a:pt x="667689" y="1980803"/>
                </a:cubicBezTo>
                <a:lnTo>
                  <a:pt x="1605611" y="1980803"/>
                </a:lnTo>
                <a:cubicBezTo>
                  <a:pt x="1812824" y="1980803"/>
                  <a:pt x="1980803" y="1812824"/>
                  <a:pt x="1980803" y="1605611"/>
                </a:cubicBezTo>
                <a:lnTo>
                  <a:pt x="1980803" y="667689"/>
                </a:lnTo>
                <a:cubicBezTo>
                  <a:pt x="1980803" y="460476"/>
                  <a:pt x="1812824" y="292497"/>
                  <a:pt x="1605611" y="292497"/>
                </a:cubicBezTo>
                <a:lnTo>
                  <a:pt x="667689" y="292497"/>
                </a:lnTo>
                <a:close/>
                <a:moveTo>
                  <a:pt x="505195" y="0"/>
                </a:moveTo>
                <a:lnTo>
                  <a:pt x="1768105" y="0"/>
                </a:lnTo>
                <a:cubicBezTo>
                  <a:pt x="2047116" y="0"/>
                  <a:pt x="2273300" y="226184"/>
                  <a:pt x="2273300" y="505195"/>
                </a:cubicBezTo>
                <a:lnTo>
                  <a:pt x="2273300" y="1768105"/>
                </a:lnTo>
                <a:cubicBezTo>
                  <a:pt x="2273300" y="2047116"/>
                  <a:pt x="2047116" y="2273300"/>
                  <a:pt x="1768105" y="2273300"/>
                </a:cubicBezTo>
                <a:lnTo>
                  <a:pt x="505195" y="2273300"/>
                </a:lnTo>
                <a:cubicBezTo>
                  <a:pt x="226184" y="2273300"/>
                  <a:pt x="0" y="2047116"/>
                  <a:pt x="0" y="1768105"/>
                </a:cubicBezTo>
                <a:lnTo>
                  <a:pt x="0" y="505195"/>
                </a:lnTo>
                <a:cubicBezTo>
                  <a:pt x="0" y="226184"/>
                  <a:pt x="226184" y="0"/>
                  <a:pt x="505195" y="0"/>
                </a:cubicBezTo>
                <a:close/>
              </a:path>
            </a:pathLst>
          </a:custGeom>
          <a:solidFill>
            <a:schemeClr val="accent4"/>
          </a:solidFill>
          <a:ln>
            <a:noFill/>
          </a:ln>
          <a:effectLst>
            <a:outerShdw dist="76200" dir="5400000" algn="ctr" rotWithShape="0">
              <a:schemeClr val="tx1">
                <a:alpha val="39000"/>
              </a:schemeClr>
            </a:outerShdw>
          </a:effectLst>
        </p:spPr>
        <p:txBody>
          <a:bodyPr anchor="ctr"/>
          <a:lstStyle/>
          <a:p>
            <a:endParaRPr lang="zh-CN" altLang="en-US"/>
          </a:p>
        </p:txBody>
      </p:sp>
      <p:sp>
        <p:nvSpPr>
          <p:cNvPr id="18" name="任意多边形 17"/>
          <p:cNvSpPr/>
          <p:nvPr>
            <p:custDataLst>
              <p:tags r:id="rId15"/>
            </p:custDataLst>
          </p:nvPr>
        </p:nvSpPr>
        <p:spPr bwMode="auto">
          <a:xfrm rot="2163937">
            <a:off x="-289057" y="2747273"/>
            <a:ext cx="978401" cy="985734"/>
          </a:xfrm>
          <a:custGeom>
            <a:avLst/>
            <a:gdLst>
              <a:gd name="connsiteX0" fmla="*/ 89354 w 978401"/>
              <a:gd name="connsiteY0" fmla="*/ 37412 h 985734"/>
              <a:gd name="connsiteX1" fmla="*/ 211817 w 978401"/>
              <a:gd name="connsiteY1" fmla="*/ 0 h 985734"/>
              <a:gd name="connsiteX2" fmla="*/ 759368 w 978401"/>
              <a:gd name="connsiteY2" fmla="*/ 0 h 985734"/>
              <a:gd name="connsiteX3" fmla="*/ 978401 w 978401"/>
              <a:gd name="connsiteY3" fmla="*/ 219059 h 985734"/>
              <a:gd name="connsiteX4" fmla="*/ 978401 w 978401"/>
              <a:gd name="connsiteY4" fmla="*/ 766675 h 985734"/>
              <a:gd name="connsiteX5" fmla="*/ 759368 w 978401"/>
              <a:gd name="connsiteY5" fmla="*/ 985734 h 985734"/>
              <a:gd name="connsiteX6" fmla="*/ 584399 w 978401"/>
              <a:gd name="connsiteY6" fmla="*/ 985734 h 985734"/>
              <a:gd name="connsiteX7" fmla="*/ 492029 w 978401"/>
              <a:gd name="connsiteY7" fmla="*/ 858903 h 985734"/>
              <a:gd name="connsiteX8" fmla="*/ 688916 w 978401"/>
              <a:gd name="connsiteY8" fmla="*/ 858903 h 985734"/>
              <a:gd name="connsiteX9" fmla="*/ 851585 w 978401"/>
              <a:gd name="connsiteY9" fmla="*/ 696215 h 985734"/>
              <a:gd name="connsiteX10" fmla="*/ 851585 w 978401"/>
              <a:gd name="connsiteY10" fmla="*/ 289519 h 985734"/>
              <a:gd name="connsiteX11" fmla="*/ 688916 w 978401"/>
              <a:gd name="connsiteY11" fmla="*/ 126831 h 985734"/>
              <a:gd name="connsiteX12" fmla="*/ 282269 w 978401"/>
              <a:gd name="connsiteY12" fmla="*/ 126831 h 985734"/>
              <a:gd name="connsiteX13" fmla="*/ 119600 w 978401"/>
              <a:gd name="connsiteY13" fmla="*/ 289519 h 985734"/>
              <a:gd name="connsiteX14" fmla="*/ 119600 w 978401"/>
              <a:gd name="connsiteY14" fmla="*/ 347530 h 985734"/>
              <a:gd name="connsiteX15" fmla="*/ 0 w 978401"/>
              <a:gd name="connsiteY15" fmla="*/ 183312 h 985734"/>
              <a:gd name="connsiteX16" fmla="*/ 9997 w 978401"/>
              <a:gd name="connsiteY16" fmla="*/ 133792 h 985734"/>
              <a:gd name="connsiteX17" fmla="*/ 89354 w 978401"/>
              <a:gd name="connsiteY17" fmla="*/ 37412 h 98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8401" h="985734">
                <a:moveTo>
                  <a:pt x="89354" y="37412"/>
                </a:moveTo>
                <a:cubicBezTo>
                  <a:pt x="124312" y="13792"/>
                  <a:pt x="166454" y="0"/>
                  <a:pt x="211817" y="0"/>
                </a:cubicBezTo>
                <a:lnTo>
                  <a:pt x="759368" y="0"/>
                </a:lnTo>
                <a:cubicBezTo>
                  <a:pt x="880336" y="0"/>
                  <a:pt x="978401" y="98077"/>
                  <a:pt x="978401" y="219059"/>
                </a:cubicBezTo>
                <a:lnTo>
                  <a:pt x="978401" y="766675"/>
                </a:lnTo>
                <a:cubicBezTo>
                  <a:pt x="978401" y="887658"/>
                  <a:pt x="880336" y="985734"/>
                  <a:pt x="759368" y="985734"/>
                </a:cubicBezTo>
                <a:lnTo>
                  <a:pt x="584399" y="985734"/>
                </a:lnTo>
                <a:lnTo>
                  <a:pt x="492029" y="858903"/>
                </a:lnTo>
                <a:lnTo>
                  <a:pt x="688916" y="858903"/>
                </a:lnTo>
                <a:cubicBezTo>
                  <a:pt x="778756" y="858903"/>
                  <a:pt x="851585" y="786065"/>
                  <a:pt x="851585" y="696215"/>
                </a:cubicBezTo>
                <a:lnTo>
                  <a:pt x="851585" y="289519"/>
                </a:lnTo>
                <a:cubicBezTo>
                  <a:pt x="851585" y="199669"/>
                  <a:pt x="778756" y="126831"/>
                  <a:pt x="688916" y="126831"/>
                </a:cubicBezTo>
                <a:lnTo>
                  <a:pt x="282269" y="126831"/>
                </a:lnTo>
                <a:cubicBezTo>
                  <a:pt x="192429" y="126831"/>
                  <a:pt x="119600" y="199669"/>
                  <a:pt x="119600" y="289519"/>
                </a:cubicBezTo>
                <a:lnTo>
                  <a:pt x="119600" y="347530"/>
                </a:lnTo>
                <a:lnTo>
                  <a:pt x="0" y="183312"/>
                </a:lnTo>
                <a:lnTo>
                  <a:pt x="9997" y="133792"/>
                </a:lnTo>
                <a:cubicBezTo>
                  <a:pt x="26622" y="94480"/>
                  <a:pt x="54396" y="61032"/>
                  <a:pt x="89354" y="37412"/>
                </a:cubicBezTo>
                <a:close/>
              </a:path>
            </a:pathLst>
          </a:custGeom>
          <a:solidFill>
            <a:schemeClr val="accent1"/>
          </a:solidFill>
          <a:ln>
            <a:noFill/>
          </a:ln>
          <a:effectLst>
            <a:outerShdw dist="76200" dir="5400000" algn="ctr" rotWithShape="0">
              <a:schemeClr val="tx1">
                <a:alpha val="39000"/>
              </a:schemeClr>
            </a:outerShdw>
          </a:effectLst>
        </p:spPr>
        <p:txBody>
          <a:bodyPr wrap="square" anchor="ctr">
            <a:noAutofit/>
          </a:bodyPr>
          <a:lstStyle/>
          <a:p>
            <a:endParaRPr lang="zh-CN" altLang="en-US"/>
          </a:p>
        </p:txBody>
      </p:sp>
      <p:sp>
        <p:nvSpPr>
          <p:cNvPr id="19" name="任意多边形 18"/>
          <p:cNvSpPr/>
          <p:nvPr>
            <p:custDataLst>
              <p:tags r:id="rId16"/>
            </p:custDataLst>
          </p:nvPr>
        </p:nvSpPr>
        <p:spPr bwMode="auto">
          <a:xfrm rot="19761830">
            <a:off x="2687328" y="4012750"/>
            <a:ext cx="735443" cy="735531"/>
          </a:xfrm>
          <a:custGeom>
            <a:avLst/>
            <a:gdLst>
              <a:gd name="T0" fmla="*/ 667689 w 2273300"/>
              <a:gd name="T1" fmla="*/ 292497 h 2273300"/>
              <a:gd name="T2" fmla="*/ 292497 w 2273300"/>
              <a:gd name="T3" fmla="*/ 667689 h 2273300"/>
              <a:gd name="T4" fmla="*/ 292497 w 2273300"/>
              <a:gd name="T5" fmla="*/ 1605611 h 2273300"/>
              <a:gd name="T6" fmla="*/ 667689 w 2273300"/>
              <a:gd name="T7" fmla="*/ 1980803 h 2273300"/>
              <a:gd name="T8" fmla="*/ 1605611 w 2273300"/>
              <a:gd name="T9" fmla="*/ 1980803 h 2273300"/>
              <a:gd name="T10" fmla="*/ 1980803 w 2273300"/>
              <a:gd name="T11" fmla="*/ 1605611 h 2273300"/>
              <a:gd name="T12" fmla="*/ 1980803 w 2273300"/>
              <a:gd name="T13" fmla="*/ 667689 h 2273300"/>
              <a:gd name="T14" fmla="*/ 1605611 w 2273300"/>
              <a:gd name="T15" fmla="*/ 292497 h 2273300"/>
              <a:gd name="T16" fmla="*/ 667689 w 2273300"/>
              <a:gd name="T17" fmla="*/ 292497 h 2273300"/>
              <a:gd name="T18" fmla="*/ 505195 w 2273300"/>
              <a:gd name="T19" fmla="*/ 0 h 2273300"/>
              <a:gd name="T20" fmla="*/ 1768105 w 2273300"/>
              <a:gd name="T21" fmla="*/ 0 h 2273300"/>
              <a:gd name="T22" fmla="*/ 2273300 w 2273300"/>
              <a:gd name="T23" fmla="*/ 505195 h 2273300"/>
              <a:gd name="T24" fmla="*/ 2273300 w 2273300"/>
              <a:gd name="T25" fmla="*/ 1768105 h 2273300"/>
              <a:gd name="T26" fmla="*/ 1768105 w 2273300"/>
              <a:gd name="T27" fmla="*/ 2273300 h 2273300"/>
              <a:gd name="T28" fmla="*/ 505195 w 2273300"/>
              <a:gd name="T29" fmla="*/ 2273300 h 2273300"/>
              <a:gd name="T30" fmla="*/ 0 w 2273300"/>
              <a:gd name="T31" fmla="*/ 1768105 h 2273300"/>
              <a:gd name="T32" fmla="*/ 0 w 2273300"/>
              <a:gd name="T33" fmla="*/ 505195 h 2273300"/>
              <a:gd name="T34" fmla="*/ 505195 w 2273300"/>
              <a:gd name="T35" fmla="*/ 0 h 2273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73300" h="2273300">
                <a:moveTo>
                  <a:pt x="667689" y="292497"/>
                </a:moveTo>
                <a:cubicBezTo>
                  <a:pt x="460476" y="292497"/>
                  <a:pt x="292497" y="460476"/>
                  <a:pt x="292497" y="667689"/>
                </a:cubicBezTo>
                <a:lnTo>
                  <a:pt x="292497" y="1605611"/>
                </a:lnTo>
                <a:cubicBezTo>
                  <a:pt x="292497" y="1812824"/>
                  <a:pt x="460476" y="1980803"/>
                  <a:pt x="667689" y="1980803"/>
                </a:cubicBezTo>
                <a:lnTo>
                  <a:pt x="1605611" y="1980803"/>
                </a:lnTo>
                <a:cubicBezTo>
                  <a:pt x="1812824" y="1980803"/>
                  <a:pt x="1980803" y="1812824"/>
                  <a:pt x="1980803" y="1605611"/>
                </a:cubicBezTo>
                <a:lnTo>
                  <a:pt x="1980803" y="667689"/>
                </a:lnTo>
                <a:cubicBezTo>
                  <a:pt x="1980803" y="460476"/>
                  <a:pt x="1812824" y="292497"/>
                  <a:pt x="1605611" y="292497"/>
                </a:cubicBezTo>
                <a:lnTo>
                  <a:pt x="667689" y="292497"/>
                </a:lnTo>
                <a:close/>
                <a:moveTo>
                  <a:pt x="505195" y="0"/>
                </a:moveTo>
                <a:lnTo>
                  <a:pt x="1768105" y="0"/>
                </a:lnTo>
                <a:cubicBezTo>
                  <a:pt x="2047116" y="0"/>
                  <a:pt x="2273300" y="226184"/>
                  <a:pt x="2273300" y="505195"/>
                </a:cubicBezTo>
                <a:lnTo>
                  <a:pt x="2273300" y="1768105"/>
                </a:lnTo>
                <a:cubicBezTo>
                  <a:pt x="2273300" y="2047116"/>
                  <a:pt x="2047116" y="2273300"/>
                  <a:pt x="1768105" y="2273300"/>
                </a:cubicBezTo>
                <a:lnTo>
                  <a:pt x="505195" y="2273300"/>
                </a:lnTo>
                <a:cubicBezTo>
                  <a:pt x="226184" y="2273300"/>
                  <a:pt x="0" y="2047116"/>
                  <a:pt x="0" y="1768105"/>
                </a:cubicBezTo>
                <a:lnTo>
                  <a:pt x="0" y="505195"/>
                </a:lnTo>
                <a:cubicBezTo>
                  <a:pt x="0" y="226184"/>
                  <a:pt x="226184" y="0"/>
                  <a:pt x="505195" y="0"/>
                </a:cubicBezTo>
                <a:close/>
              </a:path>
            </a:pathLst>
          </a:custGeom>
          <a:solidFill>
            <a:schemeClr val="accent4"/>
          </a:solidFill>
          <a:ln>
            <a:noFill/>
          </a:ln>
          <a:effectLst>
            <a:outerShdw dist="76200" dir="5400000" algn="ctr" rotWithShape="0">
              <a:schemeClr val="tx1">
                <a:alpha val="39000"/>
              </a:schemeClr>
            </a:outerShdw>
          </a:effectLst>
        </p:spPr>
        <p:txBody>
          <a:bodyPr anchor="ctr"/>
          <a:lstStyle/>
          <a:p>
            <a:endParaRPr lang="zh-CN" altLang="en-US"/>
          </a:p>
        </p:txBody>
      </p:sp>
      <p:sp>
        <p:nvSpPr>
          <p:cNvPr id="20" name="任意多边形 19"/>
          <p:cNvSpPr/>
          <p:nvPr>
            <p:custDataLst>
              <p:tags r:id="rId17"/>
            </p:custDataLst>
          </p:nvPr>
        </p:nvSpPr>
        <p:spPr bwMode="auto">
          <a:xfrm rot="17875787">
            <a:off x="3755002" y="3473863"/>
            <a:ext cx="479733" cy="479677"/>
          </a:xfrm>
          <a:custGeom>
            <a:avLst/>
            <a:gdLst>
              <a:gd name="T0" fmla="*/ 667689 w 2273300"/>
              <a:gd name="T1" fmla="*/ 292497 h 2273300"/>
              <a:gd name="T2" fmla="*/ 292497 w 2273300"/>
              <a:gd name="T3" fmla="*/ 667689 h 2273300"/>
              <a:gd name="T4" fmla="*/ 292497 w 2273300"/>
              <a:gd name="T5" fmla="*/ 1605611 h 2273300"/>
              <a:gd name="T6" fmla="*/ 667689 w 2273300"/>
              <a:gd name="T7" fmla="*/ 1980803 h 2273300"/>
              <a:gd name="T8" fmla="*/ 1605611 w 2273300"/>
              <a:gd name="T9" fmla="*/ 1980803 h 2273300"/>
              <a:gd name="T10" fmla="*/ 1980803 w 2273300"/>
              <a:gd name="T11" fmla="*/ 1605611 h 2273300"/>
              <a:gd name="T12" fmla="*/ 1980803 w 2273300"/>
              <a:gd name="T13" fmla="*/ 667689 h 2273300"/>
              <a:gd name="T14" fmla="*/ 1605611 w 2273300"/>
              <a:gd name="T15" fmla="*/ 292497 h 2273300"/>
              <a:gd name="T16" fmla="*/ 667689 w 2273300"/>
              <a:gd name="T17" fmla="*/ 292497 h 2273300"/>
              <a:gd name="T18" fmla="*/ 505195 w 2273300"/>
              <a:gd name="T19" fmla="*/ 0 h 2273300"/>
              <a:gd name="T20" fmla="*/ 1768105 w 2273300"/>
              <a:gd name="T21" fmla="*/ 0 h 2273300"/>
              <a:gd name="T22" fmla="*/ 2273300 w 2273300"/>
              <a:gd name="T23" fmla="*/ 505195 h 2273300"/>
              <a:gd name="T24" fmla="*/ 2273300 w 2273300"/>
              <a:gd name="T25" fmla="*/ 1768105 h 2273300"/>
              <a:gd name="T26" fmla="*/ 1768105 w 2273300"/>
              <a:gd name="T27" fmla="*/ 2273300 h 2273300"/>
              <a:gd name="T28" fmla="*/ 505195 w 2273300"/>
              <a:gd name="T29" fmla="*/ 2273300 h 2273300"/>
              <a:gd name="T30" fmla="*/ 0 w 2273300"/>
              <a:gd name="T31" fmla="*/ 1768105 h 2273300"/>
              <a:gd name="T32" fmla="*/ 0 w 2273300"/>
              <a:gd name="T33" fmla="*/ 505195 h 2273300"/>
              <a:gd name="T34" fmla="*/ 505195 w 2273300"/>
              <a:gd name="T35" fmla="*/ 0 h 2273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73300" h="2273300">
                <a:moveTo>
                  <a:pt x="667689" y="292497"/>
                </a:moveTo>
                <a:cubicBezTo>
                  <a:pt x="460476" y="292497"/>
                  <a:pt x="292497" y="460476"/>
                  <a:pt x="292497" y="667689"/>
                </a:cubicBezTo>
                <a:lnTo>
                  <a:pt x="292497" y="1605611"/>
                </a:lnTo>
                <a:cubicBezTo>
                  <a:pt x="292497" y="1812824"/>
                  <a:pt x="460476" y="1980803"/>
                  <a:pt x="667689" y="1980803"/>
                </a:cubicBezTo>
                <a:lnTo>
                  <a:pt x="1605611" y="1980803"/>
                </a:lnTo>
                <a:cubicBezTo>
                  <a:pt x="1812824" y="1980803"/>
                  <a:pt x="1980803" y="1812824"/>
                  <a:pt x="1980803" y="1605611"/>
                </a:cubicBezTo>
                <a:lnTo>
                  <a:pt x="1980803" y="667689"/>
                </a:lnTo>
                <a:cubicBezTo>
                  <a:pt x="1980803" y="460476"/>
                  <a:pt x="1812824" y="292497"/>
                  <a:pt x="1605611" y="292497"/>
                </a:cubicBezTo>
                <a:lnTo>
                  <a:pt x="667689" y="292497"/>
                </a:lnTo>
                <a:close/>
                <a:moveTo>
                  <a:pt x="505195" y="0"/>
                </a:moveTo>
                <a:lnTo>
                  <a:pt x="1768105" y="0"/>
                </a:lnTo>
                <a:cubicBezTo>
                  <a:pt x="2047116" y="0"/>
                  <a:pt x="2273300" y="226184"/>
                  <a:pt x="2273300" y="505195"/>
                </a:cubicBezTo>
                <a:lnTo>
                  <a:pt x="2273300" y="1768105"/>
                </a:lnTo>
                <a:cubicBezTo>
                  <a:pt x="2273300" y="2047116"/>
                  <a:pt x="2047116" y="2273300"/>
                  <a:pt x="1768105" y="2273300"/>
                </a:cubicBezTo>
                <a:lnTo>
                  <a:pt x="505195" y="2273300"/>
                </a:lnTo>
                <a:cubicBezTo>
                  <a:pt x="226184" y="2273300"/>
                  <a:pt x="0" y="2047116"/>
                  <a:pt x="0" y="1768105"/>
                </a:cubicBezTo>
                <a:lnTo>
                  <a:pt x="0" y="505195"/>
                </a:lnTo>
                <a:cubicBezTo>
                  <a:pt x="0" y="226184"/>
                  <a:pt x="226184" y="0"/>
                  <a:pt x="505195" y="0"/>
                </a:cubicBezTo>
                <a:close/>
              </a:path>
            </a:pathLst>
          </a:custGeom>
          <a:solidFill>
            <a:schemeClr val="accent2"/>
          </a:solidFill>
          <a:ln>
            <a:noFill/>
          </a:ln>
          <a:effectLst>
            <a:outerShdw dist="76200" dir="5400000" algn="ctr" rotWithShape="0">
              <a:schemeClr val="tx1">
                <a:alpha val="39000"/>
              </a:schemeClr>
            </a:outerShdw>
          </a:effectLst>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1" name="任意多边形 20"/>
          <p:cNvSpPr/>
          <p:nvPr>
            <p:custDataLst>
              <p:tags r:id="rId18"/>
            </p:custDataLst>
          </p:nvPr>
        </p:nvSpPr>
        <p:spPr bwMode="auto">
          <a:xfrm rot="617521">
            <a:off x="331164" y="4876161"/>
            <a:ext cx="863065" cy="863167"/>
          </a:xfrm>
          <a:custGeom>
            <a:avLst/>
            <a:gdLst>
              <a:gd name="T0" fmla="*/ 667689 w 2273300"/>
              <a:gd name="T1" fmla="*/ 292497 h 2273300"/>
              <a:gd name="T2" fmla="*/ 292497 w 2273300"/>
              <a:gd name="T3" fmla="*/ 667689 h 2273300"/>
              <a:gd name="T4" fmla="*/ 292497 w 2273300"/>
              <a:gd name="T5" fmla="*/ 1605611 h 2273300"/>
              <a:gd name="T6" fmla="*/ 667689 w 2273300"/>
              <a:gd name="T7" fmla="*/ 1980803 h 2273300"/>
              <a:gd name="T8" fmla="*/ 1605611 w 2273300"/>
              <a:gd name="T9" fmla="*/ 1980803 h 2273300"/>
              <a:gd name="T10" fmla="*/ 1980803 w 2273300"/>
              <a:gd name="T11" fmla="*/ 1605611 h 2273300"/>
              <a:gd name="T12" fmla="*/ 1980803 w 2273300"/>
              <a:gd name="T13" fmla="*/ 667689 h 2273300"/>
              <a:gd name="T14" fmla="*/ 1605611 w 2273300"/>
              <a:gd name="T15" fmla="*/ 292497 h 2273300"/>
              <a:gd name="T16" fmla="*/ 667689 w 2273300"/>
              <a:gd name="T17" fmla="*/ 292497 h 2273300"/>
              <a:gd name="T18" fmla="*/ 505195 w 2273300"/>
              <a:gd name="T19" fmla="*/ 0 h 2273300"/>
              <a:gd name="T20" fmla="*/ 1768105 w 2273300"/>
              <a:gd name="T21" fmla="*/ 0 h 2273300"/>
              <a:gd name="T22" fmla="*/ 2273300 w 2273300"/>
              <a:gd name="T23" fmla="*/ 505195 h 2273300"/>
              <a:gd name="T24" fmla="*/ 2273300 w 2273300"/>
              <a:gd name="T25" fmla="*/ 1768105 h 2273300"/>
              <a:gd name="T26" fmla="*/ 1768105 w 2273300"/>
              <a:gd name="T27" fmla="*/ 2273300 h 2273300"/>
              <a:gd name="T28" fmla="*/ 505195 w 2273300"/>
              <a:gd name="T29" fmla="*/ 2273300 h 2273300"/>
              <a:gd name="T30" fmla="*/ 0 w 2273300"/>
              <a:gd name="T31" fmla="*/ 1768105 h 2273300"/>
              <a:gd name="T32" fmla="*/ 0 w 2273300"/>
              <a:gd name="T33" fmla="*/ 505195 h 2273300"/>
              <a:gd name="T34" fmla="*/ 505195 w 2273300"/>
              <a:gd name="T35" fmla="*/ 0 h 2273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73300" h="2273300">
                <a:moveTo>
                  <a:pt x="667689" y="292497"/>
                </a:moveTo>
                <a:cubicBezTo>
                  <a:pt x="460476" y="292497"/>
                  <a:pt x="292497" y="460476"/>
                  <a:pt x="292497" y="667689"/>
                </a:cubicBezTo>
                <a:lnTo>
                  <a:pt x="292497" y="1605611"/>
                </a:lnTo>
                <a:cubicBezTo>
                  <a:pt x="292497" y="1812824"/>
                  <a:pt x="460476" y="1980803"/>
                  <a:pt x="667689" y="1980803"/>
                </a:cubicBezTo>
                <a:lnTo>
                  <a:pt x="1605611" y="1980803"/>
                </a:lnTo>
                <a:cubicBezTo>
                  <a:pt x="1812824" y="1980803"/>
                  <a:pt x="1980803" y="1812824"/>
                  <a:pt x="1980803" y="1605611"/>
                </a:cubicBezTo>
                <a:lnTo>
                  <a:pt x="1980803" y="667689"/>
                </a:lnTo>
                <a:cubicBezTo>
                  <a:pt x="1980803" y="460476"/>
                  <a:pt x="1812824" y="292497"/>
                  <a:pt x="1605611" y="292497"/>
                </a:cubicBezTo>
                <a:lnTo>
                  <a:pt x="667689" y="292497"/>
                </a:lnTo>
                <a:close/>
                <a:moveTo>
                  <a:pt x="505195" y="0"/>
                </a:moveTo>
                <a:lnTo>
                  <a:pt x="1768105" y="0"/>
                </a:lnTo>
                <a:cubicBezTo>
                  <a:pt x="2047116" y="0"/>
                  <a:pt x="2273300" y="226184"/>
                  <a:pt x="2273300" y="505195"/>
                </a:cubicBezTo>
                <a:lnTo>
                  <a:pt x="2273300" y="1768105"/>
                </a:lnTo>
                <a:cubicBezTo>
                  <a:pt x="2273300" y="2047116"/>
                  <a:pt x="2047116" y="2273300"/>
                  <a:pt x="1768105" y="2273300"/>
                </a:cubicBezTo>
                <a:lnTo>
                  <a:pt x="505195" y="2273300"/>
                </a:lnTo>
                <a:cubicBezTo>
                  <a:pt x="226184" y="2273300"/>
                  <a:pt x="0" y="2047116"/>
                  <a:pt x="0" y="1768105"/>
                </a:cubicBezTo>
                <a:lnTo>
                  <a:pt x="0" y="505195"/>
                </a:lnTo>
                <a:cubicBezTo>
                  <a:pt x="0" y="226184"/>
                  <a:pt x="226184" y="0"/>
                  <a:pt x="505195" y="0"/>
                </a:cubicBezTo>
                <a:close/>
              </a:path>
            </a:pathLst>
          </a:custGeom>
          <a:solidFill>
            <a:schemeClr val="accent2"/>
          </a:solidFill>
          <a:ln>
            <a:noFill/>
          </a:ln>
          <a:effectLst>
            <a:outerShdw dist="76200" dir="5400000" algn="ctr" rotWithShape="0">
              <a:schemeClr val="tx1">
                <a:alpha val="39000"/>
              </a:schemeClr>
            </a:outerShdw>
          </a:effectLst>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2" name="任意多边形 21"/>
          <p:cNvSpPr/>
          <p:nvPr>
            <p:custDataLst>
              <p:tags r:id="rId19"/>
            </p:custDataLst>
          </p:nvPr>
        </p:nvSpPr>
        <p:spPr bwMode="auto">
          <a:xfrm rot="17875787">
            <a:off x="115927" y="3953840"/>
            <a:ext cx="577705" cy="577638"/>
          </a:xfrm>
          <a:custGeom>
            <a:avLst/>
            <a:gdLst>
              <a:gd name="T0" fmla="*/ 667689 w 2273300"/>
              <a:gd name="T1" fmla="*/ 292497 h 2273300"/>
              <a:gd name="T2" fmla="*/ 292497 w 2273300"/>
              <a:gd name="T3" fmla="*/ 667689 h 2273300"/>
              <a:gd name="T4" fmla="*/ 292497 w 2273300"/>
              <a:gd name="T5" fmla="*/ 1605611 h 2273300"/>
              <a:gd name="T6" fmla="*/ 667689 w 2273300"/>
              <a:gd name="T7" fmla="*/ 1980803 h 2273300"/>
              <a:gd name="T8" fmla="*/ 1605611 w 2273300"/>
              <a:gd name="T9" fmla="*/ 1980803 h 2273300"/>
              <a:gd name="T10" fmla="*/ 1980803 w 2273300"/>
              <a:gd name="T11" fmla="*/ 1605611 h 2273300"/>
              <a:gd name="T12" fmla="*/ 1980803 w 2273300"/>
              <a:gd name="T13" fmla="*/ 667689 h 2273300"/>
              <a:gd name="T14" fmla="*/ 1605611 w 2273300"/>
              <a:gd name="T15" fmla="*/ 292497 h 2273300"/>
              <a:gd name="T16" fmla="*/ 667689 w 2273300"/>
              <a:gd name="T17" fmla="*/ 292497 h 2273300"/>
              <a:gd name="T18" fmla="*/ 505195 w 2273300"/>
              <a:gd name="T19" fmla="*/ 0 h 2273300"/>
              <a:gd name="T20" fmla="*/ 1768105 w 2273300"/>
              <a:gd name="T21" fmla="*/ 0 h 2273300"/>
              <a:gd name="T22" fmla="*/ 2273300 w 2273300"/>
              <a:gd name="T23" fmla="*/ 505195 h 2273300"/>
              <a:gd name="T24" fmla="*/ 2273300 w 2273300"/>
              <a:gd name="T25" fmla="*/ 1768105 h 2273300"/>
              <a:gd name="T26" fmla="*/ 1768105 w 2273300"/>
              <a:gd name="T27" fmla="*/ 2273300 h 2273300"/>
              <a:gd name="T28" fmla="*/ 505195 w 2273300"/>
              <a:gd name="T29" fmla="*/ 2273300 h 2273300"/>
              <a:gd name="T30" fmla="*/ 0 w 2273300"/>
              <a:gd name="T31" fmla="*/ 1768105 h 2273300"/>
              <a:gd name="T32" fmla="*/ 0 w 2273300"/>
              <a:gd name="T33" fmla="*/ 505195 h 2273300"/>
              <a:gd name="T34" fmla="*/ 505195 w 2273300"/>
              <a:gd name="T35" fmla="*/ 0 h 2273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73300" h="2273300">
                <a:moveTo>
                  <a:pt x="667689" y="292497"/>
                </a:moveTo>
                <a:cubicBezTo>
                  <a:pt x="460476" y="292497"/>
                  <a:pt x="292497" y="460476"/>
                  <a:pt x="292497" y="667689"/>
                </a:cubicBezTo>
                <a:lnTo>
                  <a:pt x="292497" y="1605611"/>
                </a:lnTo>
                <a:cubicBezTo>
                  <a:pt x="292497" y="1812824"/>
                  <a:pt x="460476" y="1980803"/>
                  <a:pt x="667689" y="1980803"/>
                </a:cubicBezTo>
                <a:lnTo>
                  <a:pt x="1605611" y="1980803"/>
                </a:lnTo>
                <a:cubicBezTo>
                  <a:pt x="1812824" y="1980803"/>
                  <a:pt x="1980803" y="1812824"/>
                  <a:pt x="1980803" y="1605611"/>
                </a:cubicBezTo>
                <a:lnTo>
                  <a:pt x="1980803" y="667689"/>
                </a:lnTo>
                <a:cubicBezTo>
                  <a:pt x="1980803" y="460476"/>
                  <a:pt x="1812824" y="292497"/>
                  <a:pt x="1605611" y="292497"/>
                </a:cubicBezTo>
                <a:lnTo>
                  <a:pt x="667689" y="292497"/>
                </a:lnTo>
                <a:close/>
                <a:moveTo>
                  <a:pt x="505195" y="0"/>
                </a:moveTo>
                <a:lnTo>
                  <a:pt x="1768105" y="0"/>
                </a:lnTo>
                <a:cubicBezTo>
                  <a:pt x="2047116" y="0"/>
                  <a:pt x="2273300" y="226184"/>
                  <a:pt x="2273300" y="505195"/>
                </a:cubicBezTo>
                <a:lnTo>
                  <a:pt x="2273300" y="1768105"/>
                </a:lnTo>
                <a:cubicBezTo>
                  <a:pt x="2273300" y="2047116"/>
                  <a:pt x="2047116" y="2273300"/>
                  <a:pt x="1768105" y="2273300"/>
                </a:cubicBezTo>
                <a:lnTo>
                  <a:pt x="505195" y="2273300"/>
                </a:lnTo>
                <a:cubicBezTo>
                  <a:pt x="226184" y="2273300"/>
                  <a:pt x="0" y="2047116"/>
                  <a:pt x="0" y="1768105"/>
                </a:cubicBezTo>
                <a:lnTo>
                  <a:pt x="0" y="505195"/>
                </a:lnTo>
                <a:cubicBezTo>
                  <a:pt x="0" y="226184"/>
                  <a:pt x="226184" y="0"/>
                  <a:pt x="505195" y="0"/>
                </a:cubicBezTo>
                <a:close/>
              </a:path>
            </a:pathLst>
          </a:custGeom>
          <a:solidFill>
            <a:schemeClr val="accent2"/>
          </a:solidFill>
          <a:ln>
            <a:noFill/>
          </a:ln>
          <a:effectLst>
            <a:outerShdw dist="76200" dir="5400000" algn="ctr" rotWithShape="0">
              <a:schemeClr val="tx1">
                <a:alpha val="39000"/>
              </a:schemeClr>
            </a:outerShdw>
          </a:effectLst>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4" name="文本框 23">
            <a:extLst>
              <a:ext uri="{FF2B5EF4-FFF2-40B4-BE49-F238E27FC236}">
                <a16:creationId xmlns:a16="http://schemas.microsoft.com/office/drawing/2014/main" id="{F23DA02B-8AF7-4E25-832D-BC3E58D5E494}"/>
              </a:ext>
            </a:extLst>
          </p:cNvPr>
          <p:cNvSpPr txBox="1"/>
          <p:nvPr>
            <p:custDataLst>
              <p:tags r:id="rId20"/>
            </p:custDataLst>
          </p:nvPr>
        </p:nvSpPr>
        <p:spPr>
          <a:xfrm>
            <a:off x="0" y="6648989"/>
            <a:ext cx="733044" cy="20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normAutofit fontScale="92500" lnSpcReduction="10000"/>
          </a:bodyPr>
          <a:lstStyle>
            <a:lvl1pPr>
              <a:lnSpc>
                <a:spcPct val="90000"/>
              </a:lnSpc>
              <a:defRPr sz="5400">
                <a:solidFill>
                  <a:schemeClr val="accent4"/>
                </a:solidFill>
                <a:latin typeface="+mj-lt"/>
                <a:ea typeface="+mj-ea"/>
                <a:cs typeface="+mj-cs"/>
              </a:defRPr>
            </a:lvl1pPr>
            <a:lvl2pPr>
              <a:lnSpc>
                <a:spcPct val="90000"/>
              </a:lnSpc>
              <a:defRPr sz="4400">
                <a:latin typeface="Calibri Light" pitchFamily="34" charset="0"/>
              </a:defRPr>
            </a:lvl2pPr>
            <a:lvl3pPr>
              <a:lnSpc>
                <a:spcPct val="90000"/>
              </a:lnSpc>
              <a:defRPr sz="4400">
                <a:latin typeface="Calibri Light" pitchFamily="34" charset="0"/>
              </a:defRPr>
            </a:lvl3pPr>
            <a:lvl4pPr>
              <a:lnSpc>
                <a:spcPct val="90000"/>
              </a:lnSpc>
              <a:defRPr sz="4400">
                <a:latin typeface="Calibri Light" pitchFamily="34" charset="0"/>
              </a:defRPr>
            </a:lvl4pPr>
            <a:lvl5pPr>
              <a:lnSpc>
                <a:spcPct val="90000"/>
              </a:lnSpc>
              <a:defRPr sz="4400">
                <a:latin typeface="Calibri Light" pitchFamily="34" charset="0"/>
              </a:defRPr>
            </a:lvl5pPr>
            <a:lvl6pPr marL="457200" fontAlgn="base">
              <a:lnSpc>
                <a:spcPct val="90000"/>
              </a:lnSpc>
              <a:spcBef>
                <a:spcPct val="0"/>
              </a:spcBef>
              <a:spcAft>
                <a:spcPct val="0"/>
              </a:spcAft>
              <a:defRPr sz="4400">
                <a:latin typeface="Calibri Light" pitchFamily="34" charset="0"/>
              </a:defRPr>
            </a:lvl6pPr>
            <a:lvl7pPr marL="914400" fontAlgn="base">
              <a:lnSpc>
                <a:spcPct val="90000"/>
              </a:lnSpc>
              <a:spcBef>
                <a:spcPct val="0"/>
              </a:spcBef>
              <a:spcAft>
                <a:spcPct val="0"/>
              </a:spcAft>
              <a:defRPr sz="4400">
                <a:latin typeface="Calibri Light" pitchFamily="34" charset="0"/>
              </a:defRPr>
            </a:lvl7pPr>
            <a:lvl8pPr marL="1371600" fontAlgn="base">
              <a:lnSpc>
                <a:spcPct val="90000"/>
              </a:lnSpc>
              <a:spcBef>
                <a:spcPct val="0"/>
              </a:spcBef>
              <a:spcAft>
                <a:spcPct val="0"/>
              </a:spcAft>
              <a:defRPr sz="4400">
                <a:latin typeface="Calibri Light" pitchFamily="34" charset="0"/>
              </a:defRPr>
            </a:lvl8pPr>
            <a:lvl9pPr marL="1828800" fontAlgn="base">
              <a:lnSpc>
                <a:spcPct val="90000"/>
              </a:lnSpc>
              <a:spcBef>
                <a:spcPct val="0"/>
              </a:spcBef>
              <a:spcAft>
                <a:spcPct val="0"/>
              </a:spcAft>
              <a:defRPr sz="4400">
                <a:latin typeface="Calibri Light" pitchFamily="34" charset="0"/>
              </a:defRPr>
            </a:lvl9pPr>
          </a:lstStyle>
          <a:p>
            <a:pPr algn="r"/>
            <a:r>
              <a:rPr lang="en-US" altLang="zh-CN" sz="1000" dirty="0"/>
              <a:t>2017 BIBE</a:t>
            </a:r>
          </a:p>
        </p:txBody>
      </p:sp>
    </p:spTree>
    <p:custDataLst>
      <p:tags r:id="rId1"/>
    </p:custDataLst>
    <p:extLst>
      <p:ext uri="{BB962C8B-B14F-4D97-AF65-F5344CB8AC3E}">
        <p14:creationId xmlns:p14="http://schemas.microsoft.com/office/powerpoint/2010/main" val="2824565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2"/>
            </p:custDataLst>
          </p:nvPr>
        </p:nvSpPr>
        <p:spPr/>
        <p:txBody>
          <a:bodyPr/>
          <a:lstStyle/>
          <a:p>
            <a:r>
              <a:rPr lang="en-US" altLang="zh-CN" dirty="0">
                <a:solidFill>
                  <a:schemeClr val="tx1"/>
                </a:solidFill>
              </a:rPr>
              <a:t>Edge Feature Preserved Mesh Subdivision</a:t>
            </a:r>
          </a:p>
        </p:txBody>
      </p:sp>
      <p:pic>
        <p:nvPicPr>
          <p:cNvPr id="14" name="图片占位符 13" descr="/private/var/mobile/Containers/Data/Application/7D382725-D90F-4ADC-9BCD-A7B9DC505680/tmp/insert_image_tmp_dir/2017-10-24 09:30:55.412000.png2017-10-24 09:30:55.412000"/>
          <p:cNvPicPr>
            <a:picLocks noGrp="1" noChangeAspect="1"/>
          </p:cNvPicPr>
          <p:nvPr>
            <p:ph type="pic" idx="1"/>
            <p:custDataLst>
              <p:tags r:id="rId3"/>
            </p:custDataLst>
          </p:nvPr>
        </p:nvPicPr>
        <p:blipFill>
          <a:blip r:embed="rId8"/>
          <a:srcRect/>
          <a:stretch>
            <a:fillRect/>
          </a:stretch>
        </p:blipFill>
        <p:spPr>
          <a:xfrm>
            <a:off x="5560060" y="452755"/>
            <a:ext cx="5420995" cy="5747385"/>
          </a:xfrm>
        </p:spPr>
      </p:pic>
      <p:sp>
        <p:nvSpPr>
          <p:cNvPr id="2" name="文本占位符 1"/>
          <p:cNvSpPr>
            <a:spLocks noGrp="1"/>
          </p:cNvSpPr>
          <p:nvPr>
            <p:ph type="body" sz="half" idx="2"/>
            <p:custDataLst>
              <p:tags r:id="rId4"/>
            </p:custDataLst>
          </p:nvPr>
        </p:nvSpPr>
        <p:spPr>
          <a:xfrm>
            <a:off x="839788" y="2338455"/>
            <a:ext cx="4193766" cy="2797216"/>
          </a:xfrm>
        </p:spPr>
        <p:txBody>
          <a:bodyPr>
            <a:normAutofit/>
          </a:bodyPr>
          <a:lstStyle/>
          <a:p>
            <a:r>
              <a:rPr lang="en-US" altLang="zh-CN" dirty="0"/>
              <a:t>As the time of subivision methods iterated increasing, the performance of different algorithm is becoming easier to differentiate. </a:t>
            </a:r>
          </a:p>
          <a:p>
            <a:endParaRPr lang="en-US" altLang="zh-CN" dirty="0"/>
          </a:p>
          <a:p>
            <a:r>
              <a:rPr lang="en-US" altLang="zh-CN" dirty="0"/>
              <a:t>Obviously, our method accomplished an edge feature remaining and smooth result. </a:t>
            </a:r>
          </a:p>
        </p:txBody>
      </p:sp>
      <p:sp>
        <p:nvSpPr>
          <p:cNvPr id="6" name="文本框 5">
            <a:extLst>
              <a:ext uri="{FF2B5EF4-FFF2-40B4-BE49-F238E27FC236}">
                <a16:creationId xmlns:a16="http://schemas.microsoft.com/office/drawing/2014/main" id="{C9F21350-51DF-4D7C-AFDB-EF29EA55B0F3}"/>
              </a:ext>
            </a:extLst>
          </p:cNvPr>
          <p:cNvSpPr txBox="1"/>
          <p:nvPr>
            <p:custDataLst>
              <p:tags r:id="rId5"/>
            </p:custDataLst>
          </p:nvPr>
        </p:nvSpPr>
        <p:spPr>
          <a:xfrm>
            <a:off x="0" y="6648989"/>
            <a:ext cx="733044" cy="20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normAutofit fontScale="92500" lnSpcReduction="10000"/>
          </a:bodyPr>
          <a:lstStyle>
            <a:lvl1pPr>
              <a:lnSpc>
                <a:spcPct val="90000"/>
              </a:lnSpc>
              <a:defRPr sz="5400">
                <a:solidFill>
                  <a:schemeClr val="accent4"/>
                </a:solidFill>
                <a:latin typeface="+mj-lt"/>
                <a:ea typeface="+mj-ea"/>
                <a:cs typeface="+mj-cs"/>
              </a:defRPr>
            </a:lvl1pPr>
            <a:lvl2pPr>
              <a:lnSpc>
                <a:spcPct val="90000"/>
              </a:lnSpc>
              <a:defRPr sz="4400">
                <a:latin typeface="Calibri Light" pitchFamily="34" charset="0"/>
              </a:defRPr>
            </a:lvl2pPr>
            <a:lvl3pPr>
              <a:lnSpc>
                <a:spcPct val="90000"/>
              </a:lnSpc>
              <a:defRPr sz="4400">
                <a:latin typeface="Calibri Light" pitchFamily="34" charset="0"/>
              </a:defRPr>
            </a:lvl3pPr>
            <a:lvl4pPr>
              <a:lnSpc>
                <a:spcPct val="90000"/>
              </a:lnSpc>
              <a:defRPr sz="4400">
                <a:latin typeface="Calibri Light" pitchFamily="34" charset="0"/>
              </a:defRPr>
            </a:lvl4pPr>
            <a:lvl5pPr>
              <a:lnSpc>
                <a:spcPct val="90000"/>
              </a:lnSpc>
              <a:defRPr sz="4400">
                <a:latin typeface="Calibri Light" pitchFamily="34" charset="0"/>
              </a:defRPr>
            </a:lvl5pPr>
            <a:lvl6pPr marL="457200" fontAlgn="base">
              <a:lnSpc>
                <a:spcPct val="90000"/>
              </a:lnSpc>
              <a:spcBef>
                <a:spcPct val="0"/>
              </a:spcBef>
              <a:spcAft>
                <a:spcPct val="0"/>
              </a:spcAft>
              <a:defRPr sz="4400">
                <a:latin typeface="Calibri Light" pitchFamily="34" charset="0"/>
              </a:defRPr>
            </a:lvl6pPr>
            <a:lvl7pPr marL="914400" fontAlgn="base">
              <a:lnSpc>
                <a:spcPct val="90000"/>
              </a:lnSpc>
              <a:spcBef>
                <a:spcPct val="0"/>
              </a:spcBef>
              <a:spcAft>
                <a:spcPct val="0"/>
              </a:spcAft>
              <a:defRPr sz="4400">
                <a:latin typeface="Calibri Light" pitchFamily="34" charset="0"/>
              </a:defRPr>
            </a:lvl7pPr>
            <a:lvl8pPr marL="1371600" fontAlgn="base">
              <a:lnSpc>
                <a:spcPct val="90000"/>
              </a:lnSpc>
              <a:spcBef>
                <a:spcPct val="0"/>
              </a:spcBef>
              <a:spcAft>
                <a:spcPct val="0"/>
              </a:spcAft>
              <a:defRPr sz="4400">
                <a:latin typeface="Calibri Light" pitchFamily="34" charset="0"/>
              </a:defRPr>
            </a:lvl8pPr>
            <a:lvl9pPr marL="1828800" fontAlgn="base">
              <a:lnSpc>
                <a:spcPct val="90000"/>
              </a:lnSpc>
              <a:spcBef>
                <a:spcPct val="0"/>
              </a:spcBef>
              <a:spcAft>
                <a:spcPct val="0"/>
              </a:spcAft>
              <a:defRPr sz="4400">
                <a:latin typeface="Calibri Light" pitchFamily="34" charset="0"/>
              </a:defRPr>
            </a:lvl9pPr>
          </a:lstStyle>
          <a:p>
            <a:pPr algn="r"/>
            <a:r>
              <a:rPr lang="en-US" altLang="zh-CN" sz="1000" dirty="0"/>
              <a:t>2017 BIBE</a:t>
            </a: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0595"/>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b"/>
  <p:tag name="KSO_WM_UNIT_INDEX" val="1"/>
  <p:tag name="KSO_WM_UNIT_LAYERLEVEL" val="1"/>
  <p:tag name="KSO_WM_UNIT_VALUE" val="110"/>
  <p:tag name="KSO_WM_UNIT_ISCONTENTSTITLE" val="0"/>
  <p:tag name="KSO_WM_UNIT_HIGHLIGHT" val="0"/>
  <p:tag name="KSO_WM_UNIT_COMPATIBLE" val="0"/>
  <p:tag name="KSO_WM_UNIT_CLEAR" val="0"/>
  <p:tag name="KSO_WM_UNIT_PRESET_TEXT_INDEX" val="4"/>
  <p:tag name="KSO_WM_UNIT_PRESET_TEXT_LEN" val="26"/>
  <p:tag name="KSO_WM_TEMPLATE_CATEGORY" val="custom"/>
  <p:tag name="KSO_WM_TEMPLATE_INDEX" val="20180595"/>
  <p:tag name="KSO_WM_DIAGRAM_GROUP_CODE" val="_1"/>
  <p:tag name="KSO_WM_UNIT_ID" val="custom20180595_12*b*1"/>
</p:tagLst>
</file>

<file path=ppt/tags/tag10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1"/>
  <p:tag name="KSO_WM_UNIT_HIGHLIGHT" val="0"/>
  <p:tag name="KSO_WM_UNIT_COMPATIBLE" val="0"/>
  <p:tag name="KSO_WM_UNIT_CLEAR" val="0"/>
  <p:tag name="KSO_WM_UNIT_PRESET_TEXT" val="CONTENTS"/>
  <p:tag name="KSO_WM_TEMPLATE_CATEGORY" val="custom"/>
  <p:tag name="KSO_WM_TEMPLATE_INDEX" val="20180595"/>
  <p:tag name="KSO_WM_DIAGRAM_GROUP_CODE" val="l1_1"/>
  <p:tag name="KSO_WM_UNIT_ID" val="custom20180595_8*a*1"/>
</p:tagLst>
</file>

<file path=ppt/tags/tag10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b"/>
  <p:tag name="KSO_WM_UNIT_INDEX" val="1"/>
  <p:tag name="KSO_WM_UNIT_LAYERLEVEL" val="1"/>
  <p:tag name="KSO_WM_UNIT_VALUE" val="110"/>
  <p:tag name="KSO_WM_UNIT_ISCONTENTSTITLE" val="0"/>
  <p:tag name="KSO_WM_UNIT_HIGHLIGHT" val="0"/>
  <p:tag name="KSO_WM_UNIT_COMPATIBLE" val="0"/>
  <p:tag name="KSO_WM_UNIT_CLEAR" val="0"/>
  <p:tag name="KSO_WM_UNIT_PRESET_TEXT_INDEX" val="4"/>
  <p:tag name="KSO_WM_UNIT_PRESET_TEXT_LEN" val="26"/>
  <p:tag name="KSO_WM_TEMPLATE_CATEGORY" val="custom"/>
  <p:tag name="KSO_WM_TEMPLATE_INDEX" val="20180595"/>
  <p:tag name="KSO_WM_DIAGRAM_GROUP_CODE" val="_1"/>
  <p:tag name="KSO_WM_UNIT_ID" val="custom20180595_12*b*1"/>
</p:tagLst>
</file>

<file path=ppt/tags/tag10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b"/>
  <p:tag name="KSO_WM_UNIT_INDEX" val="1"/>
  <p:tag name="KSO_WM_UNIT_LAYERLEVEL" val="1"/>
  <p:tag name="KSO_WM_UNIT_VALUE" val="110"/>
  <p:tag name="KSO_WM_UNIT_ISCONTENTSTITLE" val="0"/>
  <p:tag name="KSO_WM_UNIT_HIGHLIGHT" val="0"/>
  <p:tag name="KSO_WM_UNIT_COMPATIBLE" val="0"/>
  <p:tag name="KSO_WM_UNIT_CLEAR" val="0"/>
  <p:tag name="KSO_WM_UNIT_PRESET_TEXT_INDEX" val="4"/>
  <p:tag name="KSO_WM_UNIT_PRESET_TEXT_LEN" val="26"/>
  <p:tag name="KSO_WM_TEMPLATE_CATEGORY" val="custom"/>
  <p:tag name="KSO_WM_TEMPLATE_INDEX" val="20180595"/>
  <p:tag name="KSO_WM_DIAGRAM_GROUP_CODE" val="_1"/>
  <p:tag name="KSO_WM_UNIT_ID" val="custom20180595_12*b*1"/>
</p:tagLst>
</file>

<file path=ppt/tags/tag10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b"/>
  <p:tag name="KSO_WM_UNIT_INDEX" val="1"/>
  <p:tag name="KSO_WM_UNIT_LAYERLEVEL" val="1"/>
  <p:tag name="KSO_WM_UNIT_VALUE" val="110"/>
  <p:tag name="KSO_WM_UNIT_ISCONTENTSTITLE" val="0"/>
  <p:tag name="KSO_WM_UNIT_HIGHLIGHT" val="0"/>
  <p:tag name="KSO_WM_UNIT_COMPATIBLE" val="0"/>
  <p:tag name="KSO_WM_UNIT_CLEAR" val="0"/>
  <p:tag name="KSO_WM_UNIT_PRESET_TEXT_INDEX" val="4"/>
  <p:tag name="KSO_WM_UNIT_PRESET_TEXT_LEN" val="26"/>
  <p:tag name="KSO_WM_TEMPLATE_CATEGORY" val="custom"/>
  <p:tag name="KSO_WM_TEMPLATE_INDEX" val="20180595"/>
  <p:tag name="KSO_WM_DIAGRAM_GROUP_CODE" val="_1"/>
  <p:tag name="KSO_WM_UNIT_ID" val="custom20180595_12*b*1"/>
</p:tagLst>
</file>

<file path=ppt/tags/tag10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b"/>
  <p:tag name="KSO_WM_UNIT_INDEX" val="1"/>
  <p:tag name="KSO_WM_UNIT_LAYERLEVEL" val="1"/>
  <p:tag name="KSO_WM_UNIT_VALUE" val="110"/>
  <p:tag name="KSO_WM_UNIT_ISCONTENTSTITLE" val="0"/>
  <p:tag name="KSO_WM_UNIT_HIGHLIGHT" val="0"/>
  <p:tag name="KSO_WM_UNIT_COMPATIBLE" val="0"/>
  <p:tag name="KSO_WM_UNIT_CLEAR" val="0"/>
  <p:tag name="KSO_WM_UNIT_PRESET_TEXT_INDEX" val="4"/>
  <p:tag name="KSO_WM_UNIT_PRESET_TEXT_LEN" val="26"/>
  <p:tag name="KSO_WM_TEMPLATE_CATEGORY" val="custom"/>
  <p:tag name="KSO_WM_TEMPLATE_INDEX" val="20180595"/>
  <p:tag name="KSO_WM_DIAGRAM_GROUP_CODE" val="_1"/>
  <p:tag name="KSO_WM_UNIT_ID" val="custom20180595_12*b*1"/>
</p:tagLst>
</file>

<file path=ppt/tags/tag10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b"/>
  <p:tag name="KSO_WM_UNIT_INDEX" val="1"/>
  <p:tag name="KSO_WM_UNIT_LAYERLEVEL" val="1"/>
  <p:tag name="KSO_WM_UNIT_VALUE" val="110"/>
  <p:tag name="KSO_WM_UNIT_ISCONTENTSTITLE" val="0"/>
  <p:tag name="KSO_WM_UNIT_HIGHLIGHT" val="0"/>
  <p:tag name="KSO_WM_UNIT_COMPATIBLE" val="0"/>
  <p:tag name="KSO_WM_UNIT_CLEAR" val="0"/>
  <p:tag name="KSO_WM_UNIT_PRESET_TEXT_INDEX" val="4"/>
  <p:tag name="KSO_WM_UNIT_PRESET_TEXT_LEN" val="26"/>
  <p:tag name="KSO_WM_TEMPLATE_CATEGORY" val="custom"/>
  <p:tag name="KSO_WM_TEMPLATE_INDEX" val="20180595"/>
  <p:tag name="KSO_WM_DIAGRAM_GROUP_CODE" val="_1"/>
  <p:tag name="KSO_WM_UNIT_ID" val="custom20180595_12*b*1"/>
</p:tagLst>
</file>

<file path=ppt/tags/tag10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b"/>
  <p:tag name="KSO_WM_UNIT_INDEX" val="1"/>
  <p:tag name="KSO_WM_UNIT_LAYERLEVEL" val="1"/>
  <p:tag name="KSO_WM_UNIT_VALUE" val="110"/>
  <p:tag name="KSO_WM_UNIT_ISCONTENTSTITLE" val="0"/>
  <p:tag name="KSO_WM_UNIT_HIGHLIGHT" val="0"/>
  <p:tag name="KSO_WM_UNIT_COMPATIBLE" val="0"/>
  <p:tag name="KSO_WM_UNIT_CLEAR" val="0"/>
  <p:tag name="KSO_WM_UNIT_PRESET_TEXT_INDEX" val="4"/>
  <p:tag name="KSO_WM_UNIT_PRESET_TEXT_LEN" val="26"/>
  <p:tag name="KSO_WM_TEMPLATE_CATEGORY" val="custom"/>
  <p:tag name="KSO_WM_TEMPLATE_INDEX" val="20180595"/>
  <p:tag name="KSO_WM_DIAGRAM_GROUP_CODE" val="_1"/>
  <p:tag name="KSO_WM_UNIT_ID" val="custom20180595_12*b*1"/>
</p:tagLst>
</file>

<file path=ppt/tags/tag10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1"/>
  <p:tag name="KSO_WM_UNIT_HIGHLIGHT" val="0"/>
  <p:tag name="KSO_WM_UNIT_COMPATIBLE" val="0"/>
  <p:tag name="KSO_WM_UNIT_CLEAR" val="0"/>
  <p:tag name="KSO_WM_UNIT_PRESET_TEXT" val="CONTENTS"/>
  <p:tag name="KSO_WM_TEMPLATE_CATEGORY" val="custom"/>
  <p:tag name="KSO_WM_TEMPLATE_INDEX" val="20180595"/>
  <p:tag name="KSO_WM_DIAGRAM_GROUP_CODE" val="l1_1"/>
  <p:tag name="KSO_WM_UNIT_ID" val="custom20180595_8*a*1"/>
</p:tagLst>
</file>

<file path=ppt/tags/tag10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b"/>
  <p:tag name="KSO_WM_UNIT_INDEX" val="1"/>
  <p:tag name="KSO_WM_UNIT_LAYERLEVEL" val="1"/>
  <p:tag name="KSO_WM_UNIT_VALUE" val="110"/>
  <p:tag name="KSO_WM_UNIT_ISCONTENTSTITLE" val="0"/>
  <p:tag name="KSO_WM_UNIT_HIGHLIGHT" val="0"/>
  <p:tag name="KSO_WM_UNIT_COMPATIBLE" val="0"/>
  <p:tag name="KSO_WM_UNIT_CLEAR" val="0"/>
  <p:tag name="KSO_WM_UNIT_PRESET_TEXT_INDEX" val="4"/>
  <p:tag name="KSO_WM_UNIT_PRESET_TEXT_LEN" val="26"/>
  <p:tag name="KSO_WM_TEMPLATE_CATEGORY" val="custom"/>
  <p:tag name="KSO_WM_TEMPLATE_INDEX" val="20180595"/>
  <p:tag name="KSO_WM_DIAGRAM_GROUP_CODE" val="_1"/>
  <p:tag name="KSO_WM_UNIT_ID" val="custom20180595_12*b*1"/>
</p:tagLst>
</file>

<file path=ppt/tags/tag10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b"/>
  <p:tag name="KSO_WM_UNIT_INDEX" val="1"/>
  <p:tag name="KSO_WM_UNIT_LAYERLEVEL" val="1"/>
  <p:tag name="KSO_WM_UNIT_VALUE" val="110"/>
  <p:tag name="KSO_WM_UNIT_ISCONTENTSTITLE" val="0"/>
  <p:tag name="KSO_WM_UNIT_HIGHLIGHT" val="0"/>
  <p:tag name="KSO_WM_UNIT_COMPATIBLE" val="0"/>
  <p:tag name="KSO_WM_UNIT_CLEAR" val="0"/>
  <p:tag name="KSO_WM_UNIT_PRESET_TEXT_INDEX" val="4"/>
  <p:tag name="KSO_WM_UNIT_PRESET_TEXT_LEN" val="26"/>
  <p:tag name="KSO_WM_TEMPLATE_CATEGORY" val="custom"/>
  <p:tag name="KSO_WM_TEMPLATE_INDEX" val="20180595"/>
  <p:tag name="KSO_WM_DIAGRAM_GROUP_CODE" val="_1"/>
  <p:tag name="KSO_WM_UNIT_ID" val="custom20180595_12*b*1"/>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3"/>
  <p:tag name="KSO_WM_SLIDE_LAYOUT" val="a_l"/>
  <p:tag name="KSO_WM_SLIDE_LAYOUT_CNT" val="1_1"/>
  <p:tag name="KSO_WM_SLIDE_TYPE" val="contents"/>
  <p:tag name="KSO_WM_BEAUTIFY_FLAG" val="#wm#"/>
  <p:tag name="KSO_WM_COMBINE_RELATE_SLIDE_ID" val="diagram20170760_3"/>
  <p:tag name="KSO_WM_TEMPLATE_CATEGORY" val="custom"/>
  <p:tag name="KSO_WM_TEMPLATE_INDEX" val="20180595"/>
  <p:tag name="KSO_WM_SLIDE_ID" val="custom20180595_8"/>
  <p:tag name="KSO_WM_SLIDE_INDEX" val="8"/>
  <p:tag name="KSO_WM_DIAGRAM_GROUP_CODE" val="l1-1"/>
  <p:tag name="KSO_WM_TEMPLATE_SUBCATEGORY" val="combine"/>
</p:tagLst>
</file>

<file path=ppt/tags/tag1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b"/>
  <p:tag name="KSO_WM_UNIT_INDEX" val="1"/>
  <p:tag name="KSO_WM_UNIT_LAYERLEVEL" val="1"/>
  <p:tag name="KSO_WM_UNIT_VALUE" val="110"/>
  <p:tag name="KSO_WM_UNIT_ISCONTENTSTITLE" val="0"/>
  <p:tag name="KSO_WM_UNIT_HIGHLIGHT" val="0"/>
  <p:tag name="KSO_WM_UNIT_COMPATIBLE" val="0"/>
  <p:tag name="KSO_WM_UNIT_CLEAR" val="0"/>
  <p:tag name="KSO_WM_UNIT_PRESET_TEXT_INDEX" val="4"/>
  <p:tag name="KSO_WM_UNIT_PRESET_TEXT_LEN" val="26"/>
  <p:tag name="KSO_WM_TEMPLATE_CATEGORY" val="custom"/>
  <p:tag name="KSO_WM_TEMPLATE_INDEX" val="20180595"/>
  <p:tag name="KSO_WM_DIAGRAM_GROUP_CODE" val="_1"/>
  <p:tag name="KSO_WM_UNIT_ID" val="custom20180595_12*b*1"/>
</p:tagLst>
</file>

<file path=ppt/tags/tag1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b"/>
  <p:tag name="KSO_WM_UNIT_INDEX" val="1"/>
  <p:tag name="KSO_WM_UNIT_LAYERLEVEL" val="1"/>
  <p:tag name="KSO_WM_UNIT_VALUE" val="110"/>
  <p:tag name="KSO_WM_UNIT_ISCONTENTSTITLE" val="0"/>
  <p:tag name="KSO_WM_UNIT_HIGHLIGHT" val="0"/>
  <p:tag name="KSO_WM_UNIT_COMPATIBLE" val="0"/>
  <p:tag name="KSO_WM_UNIT_CLEAR" val="0"/>
  <p:tag name="KSO_WM_UNIT_PRESET_TEXT_INDEX" val="4"/>
  <p:tag name="KSO_WM_UNIT_PRESET_TEXT_LEN" val="26"/>
  <p:tag name="KSO_WM_TEMPLATE_CATEGORY" val="custom"/>
  <p:tag name="KSO_WM_TEMPLATE_INDEX" val="20180595"/>
  <p:tag name="KSO_WM_DIAGRAM_GROUP_CODE" val="_1"/>
  <p:tag name="KSO_WM_UNIT_ID" val="custom20180595_12*b*1"/>
</p:tagLst>
</file>

<file path=ppt/tags/tag1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b"/>
  <p:tag name="KSO_WM_UNIT_INDEX" val="1"/>
  <p:tag name="KSO_WM_UNIT_LAYERLEVEL" val="1"/>
  <p:tag name="KSO_WM_UNIT_VALUE" val="110"/>
  <p:tag name="KSO_WM_UNIT_ISCONTENTSTITLE" val="0"/>
  <p:tag name="KSO_WM_UNIT_HIGHLIGHT" val="0"/>
  <p:tag name="KSO_WM_UNIT_COMPATIBLE" val="0"/>
  <p:tag name="KSO_WM_UNIT_CLEAR" val="0"/>
  <p:tag name="KSO_WM_UNIT_PRESET_TEXT_INDEX" val="4"/>
  <p:tag name="KSO_WM_UNIT_PRESET_TEXT_LEN" val="26"/>
  <p:tag name="KSO_WM_TEMPLATE_CATEGORY" val="custom"/>
  <p:tag name="KSO_WM_TEMPLATE_INDEX" val="20180595"/>
  <p:tag name="KSO_WM_DIAGRAM_GROUP_CODE" val="_1"/>
  <p:tag name="KSO_WM_UNIT_ID" val="custom20180595_12*b*1"/>
</p:tagLst>
</file>

<file path=ppt/tags/tag1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b"/>
  <p:tag name="KSO_WM_UNIT_INDEX" val="1"/>
  <p:tag name="KSO_WM_UNIT_LAYERLEVEL" val="1"/>
  <p:tag name="KSO_WM_UNIT_VALUE" val="110"/>
  <p:tag name="KSO_WM_UNIT_ISCONTENTSTITLE" val="0"/>
  <p:tag name="KSO_WM_UNIT_HIGHLIGHT" val="0"/>
  <p:tag name="KSO_WM_UNIT_COMPATIBLE" val="0"/>
  <p:tag name="KSO_WM_UNIT_CLEAR" val="0"/>
  <p:tag name="KSO_WM_UNIT_PRESET_TEXT_INDEX" val="4"/>
  <p:tag name="KSO_WM_UNIT_PRESET_TEXT_LEN" val="26"/>
  <p:tag name="KSO_WM_TEMPLATE_CATEGORY" val="custom"/>
  <p:tag name="KSO_WM_TEMPLATE_INDEX" val="20180595"/>
  <p:tag name="KSO_WM_DIAGRAM_GROUP_CODE" val="_1"/>
  <p:tag name="KSO_WM_UNIT_ID" val="custom20180595_12*b*1"/>
</p:tagLst>
</file>

<file path=ppt/tags/tag1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1"/>
  <p:tag name="KSO_WM_UNIT_HIGHLIGHT" val="0"/>
  <p:tag name="KSO_WM_UNIT_COMPATIBLE" val="0"/>
  <p:tag name="KSO_WM_UNIT_CLEAR" val="0"/>
  <p:tag name="KSO_WM_UNIT_PRESET_TEXT" val="CONTENTS"/>
  <p:tag name="KSO_WM_TEMPLATE_CATEGORY" val="custom"/>
  <p:tag name="KSO_WM_TEMPLATE_INDEX" val="20180595"/>
  <p:tag name="KSO_WM_DIAGRAM_GROUP_CODE" val="l1_1"/>
  <p:tag name="KSO_WM_UNIT_ID" val="custom20180595_8*a*1"/>
</p:tagLst>
</file>

<file path=ppt/tags/tag1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b"/>
  <p:tag name="KSO_WM_UNIT_INDEX" val="1"/>
  <p:tag name="KSO_WM_UNIT_LAYERLEVEL" val="1"/>
  <p:tag name="KSO_WM_UNIT_VALUE" val="110"/>
  <p:tag name="KSO_WM_UNIT_ISCONTENTSTITLE" val="0"/>
  <p:tag name="KSO_WM_UNIT_HIGHLIGHT" val="0"/>
  <p:tag name="KSO_WM_UNIT_COMPATIBLE" val="0"/>
  <p:tag name="KSO_WM_UNIT_CLEAR" val="0"/>
  <p:tag name="KSO_WM_UNIT_PRESET_TEXT_INDEX" val="4"/>
  <p:tag name="KSO_WM_UNIT_PRESET_TEXT_LEN" val="26"/>
  <p:tag name="KSO_WM_TEMPLATE_CATEGORY" val="custom"/>
  <p:tag name="KSO_WM_TEMPLATE_INDEX" val="20180595"/>
  <p:tag name="KSO_WM_DIAGRAM_GROUP_CODE" val="_1"/>
  <p:tag name="KSO_WM_UNIT_ID" val="custom20180595_12*b*1"/>
</p:tagLst>
</file>

<file path=ppt/tags/tag1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b"/>
  <p:tag name="KSO_WM_UNIT_INDEX" val="1"/>
  <p:tag name="KSO_WM_UNIT_LAYERLEVEL" val="1"/>
  <p:tag name="KSO_WM_UNIT_VALUE" val="110"/>
  <p:tag name="KSO_WM_UNIT_ISCONTENTSTITLE" val="0"/>
  <p:tag name="KSO_WM_UNIT_HIGHLIGHT" val="0"/>
  <p:tag name="KSO_WM_UNIT_COMPATIBLE" val="0"/>
  <p:tag name="KSO_WM_UNIT_CLEAR" val="0"/>
  <p:tag name="KSO_WM_UNIT_PRESET_TEXT_INDEX" val="4"/>
  <p:tag name="KSO_WM_UNIT_PRESET_TEXT_LEN" val="26"/>
  <p:tag name="KSO_WM_TEMPLATE_CATEGORY" val="custom"/>
  <p:tag name="KSO_WM_TEMPLATE_INDEX" val="20180595"/>
  <p:tag name="KSO_WM_DIAGRAM_GROUP_CODE" val="_1"/>
  <p:tag name="KSO_WM_UNIT_ID" val="custom20180595_12*b*1"/>
</p:tagLst>
</file>

<file path=ppt/tags/tag1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b"/>
  <p:tag name="KSO_WM_UNIT_INDEX" val="1"/>
  <p:tag name="KSO_WM_UNIT_LAYERLEVEL" val="1"/>
  <p:tag name="KSO_WM_UNIT_VALUE" val="110"/>
  <p:tag name="KSO_WM_UNIT_ISCONTENTSTITLE" val="0"/>
  <p:tag name="KSO_WM_UNIT_HIGHLIGHT" val="0"/>
  <p:tag name="KSO_WM_UNIT_COMPATIBLE" val="0"/>
  <p:tag name="KSO_WM_UNIT_CLEAR" val="0"/>
  <p:tag name="KSO_WM_UNIT_PRESET_TEXT_INDEX" val="4"/>
  <p:tag name="KSO_WM_UNIT_PRESET_TEXT_LEN" val="26"/>
  <p:tag name="KSO_WM_TEMPLATE_CATEGORY" val="custom"/>
  <p:tag name="KSO_WM_TEMPLATE_INDEX" val="20180595"/>
  <p:tag name="KSO_WM_DIAGRAM_GROUP_CODE" val="_1"/>
  <p:tag name="KSO_WM_UNIT_ID" val="custom20180595_12*b*1"/>
</p:tagLst>
</file>

<file path=ppt/tags/tag1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1"/>
  <p:tag name="KSO_WM_UNIT_HIGHLIGHT" val="0"/>
  <p:tag name="KSO_WM_UNIT_COMPATIBLE" val="0"/>
  <p:tag name="KSO_WM_UNIT_CLEAR" val="0"/>
  <p:tag name="KSO_WM_UNIT_PRESET_TEXT" val="CONTENTS"/>
  <p:tag name="KSO_WM_TEMPLATE_CATEGORY" val="custom"/>
  <p:tag name="KSO_WM_TEMPLATE_INDEX" val="20180595"/>
  <p:tag name="KSO_WM_DIAGRAM_GROUP_CODE" val="l1_1"/>
  <p:tag name="KSO_WM_UNIT_ID" val="custom20180595_8*a*1"/>
</p:tagLst>
</file>

<file path=ppt/tags/tag1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b"/>
  <p:tag name="KSO_WM_UNIT_INDEX" val="1"/>
  <p:tag name="KSO_WM_UNIT_LAYERLEVEL" val="1"/>
  <p:tag name="KSO_WM_UNIT_VALUE" val="110"/>
  <p:tag name="KSO_WM_UNIT_ISCONTENTSTITLE" val="0"/>
  <p:tag name="KSO_WM_UNIT_HIGHLIGHT" val="0"/>
  <p:tag name="KSO_WM_UNIT_COMPATIBLE" val="0"/>
  <p:tag name="KSO_WM_UNIT_CLEAR" val="0"/>
  <p:tag name="KSO_WM_UNIT_PRESET_TEXT_INDEX" val="4"/>
  <p:tag name="KSO_WM_UNIT_PRESET_TEXT_LEN" val="26"/>
  <p:tag name="KSO_WM_TEMPLATE_CATEGORY" val="custom"/>
  <p:tag name="KSO_WM_TEMPLATE_INDEX" val="20180595"/>
  <p:tag name="KSO_WM_DIAGRAM_GROUP_CODE" val="_1"/>
  <p:tag name="KSO_WM_UNIT_ID" val="custom20180595_12*b*1"/>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1"/>
  <p:tag name="KSO_WM_UNIT_HIGHLIGHT" val="0"/>
  <p:tag name="KSO_WM_UNIT_COMPATIBLE" val="0"/>
  <p:tag name="KSO_WM_UNIT_CLEAR" val="0"/>
  <p:tag name="KSO_WM_UNIT_PRESET_TEXT" val="CONTENTS"/>
  <p:tag name="KSO_WM_TEMPLATE_CATEGORY" val="custom"/>
  <p:tag name="KSO_WM_TEMPLATE_INDEX" val="20180595"/>
  <p:tag name="KSO_WM_DIAGRAM_GROUP_CODE" val="l1_1"/>
  <p:tag name="KSO_WM_UNIT_ID" val="custom20180595_8*a*1"/>
</p:tagLst>
</file>

<file path=ppt/tags/tag1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b"/>
  <p:tag name="KSO_WM_UNIT_INDEX" val="1"/>
  <p:tag name="KSO_WM_UNIT_LAYERLEVEL" val="1"/>
  <p:tag name="KSO_WM_UNIT_VALUE" val="110"/>
  <p:tag name="KSO_WM_UNIT_ISCONTENTSTITLE" val="0"/>
  <p:tag name="KSO_WM_UNIT_HIGHLIGHT" val="0"/>
  <p:tag name="KSO_WM_UNIT_COMPATIBLE" val="0"/>
  <p:tag name="KSO_WM_UNIT_CLEAR" val="0"/>
  <p:tag name="KSO_WM_UNIT_PRESET_TEXT_INDEX" val="4"/>
  <p:tag name="KSO_WM_UNIT_PRESET_TEXT_LEN" val="26"/>
  <p:tag name="KSO_WM_TEMPLATE_CATEGORY" val="custom"/>
  <p:tag name="KSO_WM_TEMPLATE_INDEX" val="20180595"/>
  <p:tag name="KSO_WM_DIAGRAM_GROUP_CODE" val="_1"/>
  <p:tag name="KSO_WM_UNIT_ID" val="custom20180595_12*b*1"/>
</p:tagLst>
</file>

<file path=ppt/tags/tag1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b"/>
  <p:tag name="KSO_WM_UNIT_INDEX" val="1"/>
  <p:tag name="KSO_WM_UNIT_LAYERLEVEL" val="1"/>
  <p:tag name="KSO_WM_UNIT_VALUE" val="110"/>
  <p:tag name="KSO_WM_UNIT_ISCONTENTSTITLE" val="0"/>
  <p:tag name="KSO_WM_UNIT_HIGHLIGHT" val="0"/>
  <p:tag name="KSO_WM_UNIT_COMPATIBLE" val="0"/>
  <p:tag name="KSO_WM_UNIT_CLEAR" val="0"/>
  <p:tag name="KSO_WM_UNIT_PRESET_TEXT_INDEX" val="4"/>
  <p:tag name="KSO_WM_UNIT_PRESET_TEXT_LEN" val="26"/>
  <p:tag name="KSO_WM_TEMPLATE_CATEGORY" val="custom"/>
  <p:tag name="KSO_WM_TEMPLATE_INDEX" val="20180595"/>
  <p:tag name="KSO_WM_DIAGRAM_GROUP_CODE" val="_1"/>
  <p:tag name="KSO_WM_UNIT_ID" val="custom20180595_12*b*1"/>
</p:tagLst>
</file>

<file path=ppt/tags/tag1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1"/>
  <p:tag name="KSO_WM_UNIT_HIGHLIGHT" val="0"/>
  <p:tag name="KSO_WM_UNIT_COMPATIBLE" val="0"/>
  <p:tag name="KSO_WM_UNIT_CLEAR" val="0"/>
  <p:tag name="KSO_WM_UNIT_PRESET_TEXT" val="CONTENTS"/>
  <p:tag name="KSO_WM_TEMPLATE_CATEGORY" val="custom"/>
  <p:tag name="KSO_WM_TEMPLATE_INDEX" val="20180595"/>
  <p:tag name="KSO_WM_DIAGRAM_GROUP_CODE" val="l1_1"/>
  <p:tag name="KSO_WM_UNIT_ID" val="custom20180595_8*a*1"/>
</p:tagLst>
</file>

<file path=ppt/tags/tag123.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2"/>
  <p:tag name="KSO_WM_SLIDE_LAYOUT" val="a_b"/>
  <p:tag name="KSO_WM_SLIDE_LAYOUT_CNT" val="1_1"/>
  <p:tag name="KSO_WM_SLIDE_TYPE" val="sectionTitle"/>
  <p:tag name="KSO_WM_BEAUTIFY_FLAG" val="#wm#"/>
  <p:tag name="KSO_WM_COMBINE_RELATE_SLIDE_ID" val="background20177497_6"/>
  <p:tag name="KSO_WM_TEMPLATE_CATEGORY" val="custom"/>
  <p:tag name="KSO_WM_TEMPLATE_INDEX" val="20180595"/>
  <p:tag name="KSO_WM_SLIDE_ID" val="custom20180595_12"/>
  <p:tag name="KSO_WM_SLIDE_INDEX" val="12"/>
  <p:tag name="KSO_WM_TEMPLATE_SUBCATEGORY" val="combine"/>
  <p:tag name="KSO_WM_DIAGRAM_GROUP_CODE" val="-1"/>
</p:tagLst>
</file>

<file path=ppt/tags/tag1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a"/>
  <p:tag name="KSO_WM_UNIT_INDEX" val="1"/>
  <p:tag name="KSO_WM_UNIT_LAYERLEVEL" val="1"/>
  <p:tag name="KSO_WM_UNIT_VALUE" val="40"/>
  <p:tag name="KSO_WM_UNIT_ISCONTENTSTITLE" val="0"/>
  <p:tag name="KSO_WM_UNIT_HIGHLIGHT" val="0"/>
  <p:tag name="KSO_WM_UNIT_COMPATIBLE" val="0"/>
  <p:tag name="KSO_WM_UNIT_CLEAR" val="0"/>
  <p:tag name="KSO_WM_UNIT_PRESET_TEXT" val="SECTIOM TITLE"/>
  <p:tag name="KSO_WM_TEMPLATE_CATEGORY" val="custom"/>
  <p:tag name="KSO_WM_TEMPLATE_INDEX" val="20180595"/>
  <p:tag name="KSO_WM_DIAGRAM_GROUP_CODE" val="_1"/>
  <p:tag name="KSO_WM_UNIT_ID" val="custom20180595_12*a*1"/>
</p:tagLst>
</file>

<file path=ppt/tags/tag1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b"/>
  <p:tag name="KSO_WM_UNIT_INDEX" val="1"/>
  <p:tag name="KSO_WM_UNIT_LAYERLEVEL" val="1"/>
  <p:tag name="KSO_WM_UNIT_VALUE" val="110"/>
  <p:tag name="KSO_WM_UNIT_ISCONTENTSTITLE" val="0"/>
  <p:tag name="KSO_WM_UNIT_HIGHLIGHT" val="0"/>
  <p:tag name="KSO_WM_UNIT_COMPATIBLE" val="0"/>
  <p:tag name="KSO_WM_UNIT_CLEAR" val="0"/>
  <p:tag name="KSO_WM_UNIT_PRESET_TEXT_INDEX" val="4"/>
  <p:tag name="KSO_WM_UNIT_PRESET_TEXT_LEN" val="26"/>
  <p:tag name="KSO_WM_TEMPLATE_CATEGORY" val="custom"/>
  <p:tag name="KSO_WM_TEMPLATE_INDEX" val="20180595"/>
  <p:tag name="KSO_WM_DIAGRAM_GROUP_CODE" val="_1"/>
  <p:tag name="KSO_WM_UNIT_ID" val="custom20180595_12*b*1"/>
</p:tagLst>
</file>

<file path=ppt/tags/tag1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1"/>
  <p:tag name="KSO_WM_UNIT_HIGHLIGHT" val="0"/>
  <p:tag name="KSO_WM_UNIT_COMPATIBLE" val="0"/>
  <p:tag name="KSO_WM_UNIT_CLEAR" val="0"/>
  <p:tag name="KSO_WM_UNIT_PRESET_TEXT" val="CONTENTS"/>
  <p:tag name="KSO_WM_TEMPLATE_CATEGORY" val="custom"/>
  <p:tag name="KSO_WM_TEMPLATE_INDEX" val="20180595"/>
  <p:tag name="KSO_WM_DIAGRAM_GROUP_CODE" val="l1_1"/>
  <p:tag name="KSO_WM_UNIT_ID" val="custom20180595_8*a*1"/>
</p:tagLst>
</file>

<file path=ppt/tags/tag127.xml><?xml version="1.0" encoding="utf-8"?>
<p:tagLst xmlns:a="http://schemas.openxmlformats.org/drawingml/2006/main" xmlns:r="http://schemas.openxmlformats.org/officeDocument/2006/relationships" xmlns:p="http://schemas.openxmlformats.org/presentationml/2006/main">
  <p:tag name="KSO_WM_SLIDE_SIZE" val="790*389"/>
  <p:tag name="KSO_WM_SLIDE_POSITION" val="75*118"/>
  <p:tag name="KSO_WM_SLIDE_LAYOUT_CNT" val="1_1_1"/>
  <p:tag name="KSO_WM_SLIDE_LAYOUT" val="a_f_d"/>
  <p:tag name="KSO_WM_BEAUTIFY_FLAG" val="#wm#"/>
  <p:tag name="KSO_WM_SLIDE_TYPE" val="text"/>
  <p:tag name="KSO_WM_SLIDE_ITEM_CNT" val="2"/>
  <p:tag name="KSO_WM_TAG_VERSION" val="1.0"/>
  <p:tag name="KSO_WM_COMBINE_RELATE_SLIDE_ID" val="background20177497_5"/>
  <p:tag name="KSO_WM_TEMPLATE_CATEGORY" val="custom"/>
  <p:tag name="KSO_WM_TEMPLATE_INDEX" val="20180595"/>
  <p:tag name="KSO_WM_SLIDE_ID" val="custom20180595_5"/>
  <p:tag name="KSO_WM_SLIDE_INDEX" val="5"/>
  <p:tag name="KSO_WM_TEMPLATE_SUBCATEGORY" val="combine"/>
  <p:tag name="KSO_WM_DIAGRAM_GROUP_CODE" val="-1"/>
</p:tagLst>
</file>

<file path=ppt/tags/tag1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CLEAR" val="0"/>
  <p:tag name="KSO_WM_UNIT_COMPATIBLE" val="0"/>
  <p:tag name="KSO_WM_UNIT_HIGHLIGHT" val="0"/>
  <p:tag name="KSO_WM_UNIT_VALUE" val="1003*2787"/>
  <p:tag name="KSO_WM_UNIT_LAYERLEVEL" val="1"/>
  <p:tag name="KSO_WM_UNIT_INDEX" val="1"/>
  <p:tag name="KSO_WM_UNIT_TYPE" val="d"/>
  <p:tag name="KSO_WM_TEMPLATE_CATEGORY" val="custom"/>
  <p:tag name="KSO_WM_TEMPLATE_INDEX" val="20180595"/>
  <p:tag name="KSO_WM_DIAGRAM_GROUP_CODE" val="_1"/>
  <p:tag name="KSO_WM_UNIT_ID" val="custom20180595_5*d*1"/>
</p:tagLst>
</file>

<file path=ppt/tags/tag1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21"/>
  <p:tag name="KSO_WM_UNIT_LAYERLEVEL" val="1"/>
  <p:tag name="KSO_WM_UNIT_INDEX" val="1"/>
  <p:tag name="KSO_WM_UNIT_TYPE" val="a"/>
  <p:tag name="KSO_WM_TEMPLATE_CATEGORY" val="custom"/>
  <p:tag name="KSO_WM_TEMPLATE_INDEX" val="20180595"/>
  <p:tag name="KSO_WM_DIAGRAM_GROUP_CODE" val="_1"/>
  <p:tag name="KSO_WM_UNIT_ID" val="custom20180595_5*a*1"/>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l_h_i"/>
  <p:tag name="KSO_WM_UNIT_INDEX" val="1_1_1"/>
  <p:tag name="KSO_WM_UNIT_LAYERLEVEL" val="1_1_1"/>
  <p:tag name="KSO_WM_TEMPLATE_CATEGORY" val="custom"/>
  <p:tag name="KSO_WM_TEMPLATE_INDEX" val="20180595"/>
  <p:tag name="KSO_WM_DIAGRAM_GROUP_CODE" val="l1-1"/>
  <p:tag name="KSO_WM_UNIT_ID" val="custom20180595_8*l_h_i*1_1_1"/>
</p:tagLst>
</file>

<file path=ppt/tags/tag1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1"/>
  <p:tag name="KSO_WM_UNIT_HIGHLIGHT" val="0"/>
  <p:tag name="KSO_WM_UNIT_COMPATIBLE" val="0"/>
  <p:tag name="KSO_WM_UNIT_CLEAR" val="0"/>
  <p:tag name="KSO_WM_UNIT_PRESET_TEXT" val="CONTENTS"/>
  <p:tag name="KSO_WM_TEMPLATE_CATEGORY" val="custom"/>
  <p:tag name="KSO_WM_TEMPLATE_INDEX" val="20180595"/>
  <p:tag name="KSO_WM_DIAGRAM_GROUP_CODE" val="l1_1"/>
  <p:tag name="KSO_WM_UNIT_ID" val="custom20180595_8*a*1"/>
</p:tagLst>
</file>

<file path=ppt/tags/tag13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1"/>
  <p:tag name="KSO_WM_UNIT_HIGHLIGHT" val="0"/>
  <p:tag name="KSO_WM_UNIT_COMPATIBLE" val="0"/>
  <p:tag name="KSO_WM_UNIT_CLEAR" val="0"/>
  <p:tag name="KSO_WM_UNIT_PRESET_TEXT" val="CONTENTS"/>
  <p:tag name="KSO_WM_TEMPLATE_CATEGORY" val="custom"/>
  <p:tag name="KSO_WM_TEMPLATE_INDEX" val="20180595"/>
  <p:tag name="KSO_WM_DIAGRAM_GROUP_CODE" val="l1_1"/>
  <p:tag name="KSO_WM_UNIT_ID" val="custom20180595_8*a*1"/>
</p:tagLst>
</file>

<file path=ppt/tags/tag1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b"/>
  <p:tag name="KSO_WM_UNIT_INDEX" val="1"/>
  <p:tag name="KSO_WM_UNIT_LAYERLEVEL" val="1"/>
  <p:tag name="KSO_WM_UNIT_VALUE" val="110"/>
  <p:tag name="KSO_WM_UNIT_ISCONTENTSTITLE" val="0"/>
  <p:tag name="KSO_WM_UNIT_HIGHLIGHT" val="0"/>
  <p:tag name="KSO_WM_UNIT_COMPATIBLE" val="0"/>
  <p:tag name="KSO_WM_UNIT_CLEAR" val="0"/>
  <p:tag name="KSO_WM_UNIT_PRESET_TEXT_INDEX" val="4"/>
  <p:tag name="KSO_WM_UNIT_PRESET_TEXT_LEN" val="26"/>
  <p:tag name="KSO_WM_TEMPLATE_CATEGORY" val="custom"/>
  <p:tag name="KSO_WM_TEMPLATE_INDEX" val="20180595"/>
  <p:tag name="KSO_WM_DIAGRAM_GROUP_CODE" val="_1"/>
  <p:tag name="KSO_WM_UNIT_ID" val="custom20180595_12*b*1"/>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l_h_a"/>
  <p:tag name="KSO_WM_UNIT_INDEX" val="1_1_1"/>
  <p:tag name="KSO_WM_UNIT_LAYERLEVEL" val="1_1_1"/>
  <p:tag name="KSO_WM_UNIT_VALUE" val="17"/>
  <p:tag name="KSO_WM_UNIT_HIGHLIGHT" val="0"/>
  <p:tag name="KSO_WM_UNIT_COMPATIBLE" val="0"/>
  <p:tag name="KSO_WM_UNIT_CLEAR" val="0"/>
  <p:tag name="KSO_WM_UNIT_PRESET_TEXT_INDEX" val="3"/>
  <p:tag name="KSO_WM_UNIT_PRESET_TEXT_LEN" val="17"/>
  <p:tag name="KSO_WM_TEMPLATE_CATEGORY" val="custom"/>
  <p:tag name="KSO_WM_TEMPLATE_INDEX" val="20180595"/>
  <p:tag name="KSO_WM_DIAGRAM_GROUP_CODE" val="l1-1"/>
  <p:tag name="KSO_WM_UNIT_ID" val="custom20180595_8*l_h_a*1_1_1"/>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l_h_i"/>
  <p:tag name="KSO_WM_UNIT_INDEX" val="1_2_1"/>
  <p:tag name="KSO_WM_UNIT_LAYERLEVEL" val="1_1_1"/>
  <p:tag name="KSO_WM_TEMPLATE_CATEGORY" val="custom"/>
  <p:tag name="KSO_WM_TEMPLATE_INDEX" val="20180595"/>
  <p:tag name="KSO_WM_DIAGRAM_GROUP_CODE" val="l1-1"/>
  <p:tag name="KSO_WM_UNIT_ID" val="custom20180595_8*l_h_i*1_2_1"/>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l_h_a"/>
  <p:tag name="KSO_WM_UNIT_INDEX" val="1_2_1"/>
  <p:tag name="KSO_WM_UNIT_LAYERLEVEL" val="1_1_1"/>
  <p:tag name="KSO_WM_UNIT_VALUE" val="17"/>
  <p:tag name="KSO_WM_UNIT_HIGHLIGHT" val="0"/>
  <p:tag name="KSO_WM_UNIT_COMPATIBLE" val="0"/>
  <p:tag name="KSO_WM_UNIT_CLEAR" val="0"/>
  <p:tag name="KSO_WM_UNIT_PRESET_TEXT_INDEX" val="3"/>
  <p:tag name="KSO_WM_UNIT_PRESET_TEXT_LEN" val="17"/>
  <p:tag name="KSO_WM_TEMPLATE_CATEGORY" val="custom"/>
  <p:tag name="KSO_WM_TEMPLATE_INDEX" val="20180595"/>
  <p:tag name="KSO_WM_DIAGRAM_GROUP_CODE" val="l1-1"/>
  <p:tag name="KSO_WM_UNIT_ID" val="custom20180595_8*l_h_a*1_2_1"/>
</p:tagLst>
</file>

<file path=ppt/tags/tag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l_h_i"/>
  <p:tag name="KSO_WM_UNIT_INDEX" val="1_3_1"/>
  <p:tag name="KSO_WM_UNIT_LAYERLEVEL" val="1_1_1"/>
  <p:tag name="KSO_WM_TEMPLATE_CATEGORY" val="custom"/>
  <p:tag name="KSO_WM_TEMPLATE_INDEX" val="20180595"/>
  <p:tag name="KSO_WM_DIAGRAM_GROUP_CODE" val="l1-1"/>
  <p:tag name="KSO_WM_UNIT_ID" val="custom20180595_8*l_h_i*1_3_1"/>
</p:tagLst>
</file>

<file path=ppt/tags/tag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l_h_a"/>
  <p:tag name="KSO_WM_UNIT_INDEX" val="1_3_1"/>
  <p:tag name="KSO_WM_UNIT_LAYERLEVEL" val="1_1_1"/>
  <p:tag name="KSO_WM_UNIT_VALUE" val="17"/>
  <p:tag name="KSO_WM_UNIT_HIGHLIGHT" val="0"/>
  <p:tag name="KSO_WM_UNIT_COMPATIBLE" val="0"/>
  <p:tag name="KSO_WM_UNIT_CLEAR" val="0"/>
  <p:tag name="KSO_WM_UNIT_PRESET_TEXT_INDEX" val="3"/>
  <p:tag name="KSO_WM_UNIT_PRESET_TEXT_LEN" val="17"/>
  <p:tag name="KSO_WM_TEMPLATE_CATEGORY" val="custom"/>
  <p:tag name="KSO_WM_TEMPLATE_INDEX" val="20180595"/>
  <p:tag name="KSO_WM_DIAGRAM_GROUP_CODE" val="l1-1"/>
  <p:tag name="KSO_WM_UNIT_ID" val="custom20180595_8*l_h_a*1_3_1"/>
</p:tagLst>
</file>

<file path=ppt/tags/tag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NDEX" val="10"/>
  <p:tag name="KSO_WM_TEMPLATE_CATEGORY" val="custom"/>
  <p:tag name="KSO_WM_TEMPLATE_INDEX" val="20180595"/>
  <p:tag name="KSO_WM_DIAGRAM_GROUP_CODE" val="l1_1"/>
  <p:tag name="KSO_WM_UNIT_ID" val="custom20180595_8*i*10"/>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0595"/>
</p:tagLst>
</file>

<file path=ppt/tags/tag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NDEX" val="11"/>
  <p:tag name="KSO_WM_TEMPLATE_CATEGORY" val="custom"/>
  <p:tag name="KSO_WM_TEMPLATE_INDEX" val="20180595"/>
  <p:tag name="KSO_WM_DIAGRAM_GROUP_CODE" val="l1_1"/>
  <p:tag name="KSO_WM_UNIT_ID" val="custom20180595_8*i*11"/>
</p:tagLst>
</file>

<file path=ppt/tags/tag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NDEX" val="12"/>
  <p:tag name="KSO_WM_TEMPLATE_CATEGORY" val="custom"/>
  <p:tag name="KSO_WM_TEMPLATE_INDEX" val="20180595"/>
  <p:tag name="KSO_WM_DIAGRAM_GROUP_CODE" val="l1_1"/>
  <p:tag name="KSO_WM_UNIT_ID" val="custom20180595_8*i*12"/>
</p:tagLst>
</file>

<file path=ppt/tags/tag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NDEX" val="13"/>
  <p:tag name="KSO_WM_TEMPLATE_CATEGORY" val="custom"/>
  <p:tag name="KSO_WM_TEMPLATE_INDEX" val="20180595"/>
  <p:tag name="KSO_WM_DIAGRAM_GROUP_CODE" val="l1_1"/>
  <p:tag name="KSO_WM_UNIT_ID" val="custom20180595_8*i*13"/>
</p:tagLst>
</file>

<file path=ppt/tags/tag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NDEX" val="14"/>
  <p:tag name="KSO_WM_TEMPLATE_CATEGORY" val="custom"/>
  <p:tag name="KSO_WM_TEMPLATE_INDEX" val="20180595"/>
  <p:tag name="KSO_WM_DIAGRAM_GROUP_CODE" val="l1_1"/>
  <p:tag name="KSO_WM_UNIT_ID" val="custom20180595_8*i*14"/>
</p:tagLst>
</file>

<file path=ppt/tags/tag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NDEX" val="15"/>
  <p:tag name="KSO_WM_TEMPLATE_CATEGORY" val="custom"/>
  <p:tag name="KSO_WM_TEMPLATE_INDEX" val="20180595"/>
  <p:tag name="KSO_WM_DIAGRAM_GROUP_CODE" val="l1_1"/>
  <p:tag name="KSO_WM_UNIT_ID" val="custom20180595_8*i*15"/>
</p:tagLst>
</file>

<file path=ppt/tags/tag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NDEX" val="16"/>
  <p:tag name="KSO_WM_TEMPLATE_CATEGORY" val="custom"/>
  <p:tag name="KSO_WM_TEMPLATE_INDEX" val="20180595"/>
  <p:tag name="KSO_WM_DIAGRAM_GROUP_CODE" val="l1_1"/>
  <p:tag name="KSO_WM_UNIT_ID" val="custom20180595_8*i*16"/>
</p:tagLst>
</file>

<file path=ppt/tags/tag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NDEX" val="17"/>
  <p:tag name="KSO_WM_TEMPLATE_CATEGORY" val="custom"/>
  <p:tag name="KSO_WM_TEMPLATE_INDEX" val="20180595"/>
  <p:tag name="KSO_WM_DIAGRAM_GROUP_CODE" val="l1_1"/>
  <p:tag name="KSO_WM_UNIT_ID" val="custom20180595_8*i*17"/>
</p:tagLst>
</file>

<file path=ppt/tags/tag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NDEX" val="18"/>
  <p:tag name="KSO_WM_TEMPLATE_CATEGORY" val="custom"/>
  <p:tag name="KSO_WM_TEMPLATE_INDEX" val="20180595"/>
  <p:tag name="KSO_WM_DIAGRAM_GROUP_CODE" val="l1_1"/>
  <p:tag name="KSO_WM_UNIT_ID" val="custom20180595_8*i*18"/>
</p:tagLst>
</file>

<file path=ppt/tags/tag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NDEX" val="19"/>
  <p:tag name="KSO_WM_TEMPLATE_CATEGORY" val="custom"/>
  <p:tag name="KSO_WM_TEMPLATE_INDEX" val="20180595"/>
  <p:tag name="KSO_WM_DIAGRAM_GROUP_CODE" val="l1_1"/>
  <p:tag name="KSO_WM_UNIT_ID" val="custom20180595_8*i*19"/>
</p:tagLst>
</file>

<file path=ppt/tags/tag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NDEX" val="20"/>
  <p:tag name="KSO_WM_TEMPLATE_CATEGORY" val="custom"/>
  <p:tag name="KSO_WM_TEMPLATE_INDEX" val="20180595"/>
  <p:tag name="KSO_WM_DIAGRAM_GROUP_CODE" val="l1_1"/>
  <p:tag name="KSO_WM_UNIT_ID" val="custom20180595_8*i*20"/>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COMBINE_RELATE_SLIDE_ID" val="background20177497_1"/>
  <p:tag name="KSO_WM_TEMPLATE_CATEGORY" val="custom"/>
  <p:tag name="KSO_WM_TEMPLATE_INDEX" val="20180595"/>
  <p:tag name="KSO_WM_TEMPLATE_SUBCATEGORY" val="combine"/>
  <p:tag name="KSO_WM_TEMPLATE_THUMBS_INDEX" val="1、6、12、13、17、23、28、33、34、"/>
</p:tagLst>
</file>

<file path=ppt/tags/tag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1"/>
  <p:tag name="KSO_WM_UNIT_HIGHLIGHT" val="0"/>
  <p:tag name="KSO_WM_UNIT_COMPATIBLE" val="0"/>
  <p:tag name="KSO_WM_UNIT_CLEAR" val="0"/>
  <p:tag name="KSO_WM_UNIT_PRESET_TEXT" val="CONTENTS"/>
  <p:tag name="KSO_WM_TEMPLATE_CATEGORY" val="custom"/>
  <p:tag name="KSO_WM_TEMPLATE_INDEX" val="20180595"/>
  <p:tag name="KSO_WM_DIAGRAM_GROUP_CODE" val="l1_1"/>
  <p:tag name="KSO_WM_UNIT_ID" val="custom20180595_8*a*1"/>
</p:tagLst>
</file>

<file path=ppt/tags/tag31.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2"/>
  <p:tag name="KSO_WM_SLIDE_LAYOUT" val="a_b"/>
  <p:tag name="KSO_WM_SLIDE_LAYOUT_CNT" val="1_1"/>
  <p:tag name="KSO_WM_SLIDE_TYPE" val="sectionTitle"/>
  <p:tag name="KSO_WM_BEAUTIFY_FLAG" val="#wm#"/>
  <p:tag name="KSO_WM_COMBINE_RELATE_SLIDE_ID" val="background20177497_6"/>
  <p:tag name="KSO_WM_TEMPLATE_CATEGORY" val="custom"/>
  <p:tag name="KSO_WM_TEMPLATE_INDEX" val="20180595"/>
  <p:tag name="KSO_WM_SLIDE_ID" val="custom20180595_12"/>
  <p:tag name="KSO_WM_SLIDE_INDEX" val="12"/>
  <p:tag name="KSO_WM_TEMPLATE_SUBCATEGORY" val="combine"/>
  <p:tag name="KSO_WM_DIAGRAM_GROUP_CODE" val="-1"/>
</p:tagLst>
</file>

<file path=ppt/tags/tag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a"/>
  <p:tag name="KSO_WM_UNIT_INDEX" val="1"/>
  <p:tag name="KSO_WM_UNIT_LAYERLEVEL" val="1"/>
  <p:tag name="KSO_WM_UNIT_VALUE" val="40"/>
  <p:tag name="KSO_WM_UNIT_ISCONTENTSTITLE" val="0"/>
  <p:tag name="KSO_WM_UNIT_HIGHLIGHT" val="0"/>
  <p:tag name="KSO_WM_UNIT_COMPATIBLE" val="0"/>
  <p:tag name="KSO_WM_UNIT_CLEAR" val="0"/>
  <p:tag name="KSO_WM_UNIT_PRESET_TEXT" val="SECTIOM TITLE"/>
  <p:tag name="KSO_WM_TEMPLATE_CATEGORY" val="custom"/>
  <p:tag name="KSO_WM_TEMPLATE_INDEX" val="20180595"/>
  <p:tag name="KSO_WM_DIAGRAM_GROUP_CODE" val="_1"/>
  <p:tag name="KSO_WM_UNIT_ID" val="custom20180595_12*a*1"/>
</p:tagLst>
</file>

<file path=ppt/tags/tag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b"/>
  <p:tag name="KSO_WM_UNIT_INDEX" val="1"/>
  <p:tag name="KSO_WM_UNIT_LAYERLEVEL" val="1"/>
  <p:tag name="KSO_WM_UNIT_VALUE" val="110"/>
  <p:tag name="KSO_WM_UNIT_ISCONTENTSTITLE" val="0"/>
  <p:tag name="KSO_WM_UNIT_HIGHLIGHT" val="0"/>
  <p:tag name="KSO_WM_UNIT_COMPATIBLE" val="0"/>
  <p:tag name="KSO_WM_UNIT_CLEAR" val="0"/>
  <p:tag name="KSO_WM_UNIT_PRESET_TEXT_INDEX" val="4"/>
  <p:tag name="KSO_WM_UNIT_PRESET_TEXT_LEN" val="26"/>
  <p:tag name="KSO_WM_TEMPLATE_CATEGORY" val="custom"/>
  <p:tag name="KSO_WM_TEMPLATE_INDEX" val="20180595"/>
  <p:tag name="KSO_WM_DIAGRAM_GROUP_CODE" val="_1"/>
  <p:tag name="KSO_WM_UNIT_ID" val="custom20180595_12*b*1"/>
</p:tagLst>
</file>

<file path=ppt/tags/tag3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1"/>
  <p:tag name="KSO_WM_UNIT_HIGHLIGHT" val="0"/>
  <p:tag name="KSO_WM_UNIT_COMPATIBLE" val="0"/>
  <p:tag name="KSO_WM_UNIT_CLEAR" val="0"/>
  <p:tag name="KSO_WM_UNIT_PRESET_TEXT" val="CONTENTS"/>
  <p:tag name="KSO_WM_TEMPLATE_CATEGORY" val="custom"/>
  <p:tag name="KSO_WM_TEMPLATE_INDEX" val="20180595"/>
  <p:tag name="KSO_WM_DIAGRAM_GROUP_CODE" val="l1_1"/>
  <p:tag name="KSO_WM_UNIT_ID" val="custom20180595_8*a*1"/>
</p:tagLst>
</file>

<file path=ppt/tags/tag3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1"/>
  <p:tag name="KSO_WM_UNIT_HIGHLIGHT" val="0"/>
  <p:tag name="KSO_WM_UNIT_COMPATIBLE" val="0"/>
  <p:tag name="KSO_WM_UNIT_CLEAR" val="0"/>
  <p:tag name="KSO_WM_UNIT_PRESET_TEXT" val="CONTENTS"/>
  <p:tag name="KSO_WM_TEMPLATE_CATEGORY" val="custom"/>
  <p:tag name="KSO_WM_TEMPLATE_INDEX" val="20180595"/>
  <p:tag name="KSO_WM_DIAGRAM_GROUP_CODE" val="l1_1"/>
  <p:tag name="KSO_WM_UNIT_ID" val="custom20180595_8*a*1"/>
</p:tagLst>
</file>

<file path=ppt/tags/tag3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1"/>
  <p:tag name="KSO_WM_UNIT_HIGHLIGHT" val="0"/>
  <p:tag name="KSO_WM_UNIT_COMPATIBLE" val="0"/>
  <p:tag name="KSO_WM_UNIT_CLEAR" val="0"/>
  <p:tag name="KSO_WM_UNIT_PRESET_TEXT" val="CONTENTS"/>
  <p:tag name="KSO_WM_TEMPLATE_CATEGORY" val="custom"/>
  <p:tag name="KSO_WM_TEMPLATE_INDEX" val="20180595"/>
  <p:tag name="KSO_WM_DIAGRAM_GROUP_CODE" val="l1_1"/>
  <p:tag name="KSO_WM_UNIT_ID" val="custom20180595_8*a*1"/>
</p:tagLst>
</file>

<file path=ppt/tags/tag37.xml><?xml version="1.0" encoding="utf-8"?>
<p:tagLst xmlns:a="http://schemas.openxmlformats.org/drawingml/2006/main" xmlns:r="http://schemas.openxmlformats.org/officeDocument/2006/relationships" xmlns:p="http://schemas.openxmlformats.org/presentationml/2006/main">
  <p:tag name="KSO_WM_SLIDE_SIZE" val="790*389"/>
  <p:tag name="KSO_WM_SLIDE_POSITION" val="75*118"/>
  <p:tag name="KSO_WM_SLIDE_LAYOUT_CNT" val="1_1_1"/>
  <p:tag name="KSO_WM_SLIDE_LAYOUT" val="a_f_d"/>
  <p:tag name="KSO_WM_BEAUTIFY_FLAG" val="#wm#"/>
  <p:tag name="KSO_WM_SLIDE_TYPE" val="text"/>
  <p:tag name="KSO_WM_SLIDE_ITEM_CNT" val="2"/>
  <p:tag name="KSO_WM_TAG_VERSION" val="1.0"/>
  <p:tag name="KSO_WM_COMBINE_RELATE_SLIDE_ID" val="background20177497_5"/>
  <p:tag name="KSO_WM_TEMPLATE_CATEGORY" val="custom"/>
  <p:tag name="KSO_WM_TEMPLATE_INDEX" val="20180595"/>
  <p:tag name="KSO_WM_SLIDE_ID" val="custom20180595_5"/>
  <p:tag name="KSO_WM_SLIDE_INDEX" val="5"/>
  <p:tag name="KSO_WM_TEMPLATE_SUBCATEGORY" val="combine"/>
  <p:tag name="KSO_WM_DIAGRAM_GROUP_CODE" val="-1"/>
</p:tagLst>
</file>

<file path=ppt/tags/tag3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CLEAR" val="0"/>
  <p:tag name="KSO_WM_UNIT_COMPATIBLE" val="0"/>
  <p:tag name="KSO_WM_UNIT_HIGHLIGHT" val="0"/>
  <p:tag name="KSO_WM_UNIT_VALUE" val="1003*2787"/>
  <p:tag name="KSO_WM_UNIT_LAYERLEVEL" val="1"/>
  <p:tag name="KSO_WM_UNIT_INDEX" val="1"/>
  <p:tag name="KSO_WM_UNIT_TYPE" val="d"/>
  <p:tag name="KSO_WM_TEMPLATE_CATEGORY" val="custom"/>
  <p:tag name="KSO_WM_TEMPLATE_INDEX" val="20180595"/>
  <p:tag name="KSO_WM_DIAGRAM_GROUP_CODE" val="_1"/>
  <p:tag name="KSO_WM_UNIT_ID" val="custom20180595_5*d*1"/>
</p:tagLst>
</file>

<file path=ppt/tags/tag3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21"/>
  <p:tag name="KSO_WM_UNIT_LAYERLEVEL" val="1"/>
  <p:tag name="KSO_WM_UNIT_INDEX" val="1"/>
  <p:tag name="KSO_WM_UNIT_TYPE" val="a"/>
  <p:tag name="KSO_WM_TEMPLATE_CATEGORY" val="custom"/>
  <p:tag name="KSO_WM_TEMPLATE_INDEX" val="20180595"/>
  <p:tag name="KSO_WM_DIAGRAM_GROUP_CODE" val="_1"/>
  <p:tag name="KSO_WM_UNIT_ID" val="custom20180595_5*a*1"/>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background20177497_6*i*0"/>
  <p:tag name="KSO_WM_TEMPLATE_CATEGORY" val="background"/>
  <p:tag name="KSO_WM_TEMPLATE_INDEX" val="20177497"/>
  <p:tag name="KSO_WM_UNIT_INDEX" val="0"/>
</p:tagLst>
</file>

<file path=ppt/tags/tag4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PRESET_TEXT_LEN" val="57"/>
  <p:tag name="KSO_WM_UNIT_PRESET_TEXT_INDEX" val="4"/>
  <p:tag name="KSO_WM_UNIT_CLEAR" val="0"/>
  <p:tag name="KSO_WM_UNIT_COMPATIBLE" val="0"/>
  <p:tag name="KSO_WM_UNIT_HIGHLIGHT" val="0"/>
  <p:tag name="KSO_WM_UNIT_VALUE" val="86"/>
  <p:tag name="KSO_WM_UNIT_LAYERLEVEL" val="1"/>
  <p:tag name="KSO_WM_UNIT_INDEX" val="1"/>
  <p:tag name="KSO_WM_UNIT_TYPE" val="f"/>
  <p:tag name="KSO_WM_TEMPLATE_CATEGORY" val="custom"/>
  <p:tag name="KSO_WM_TEMPLATE_INDEX" val="20180595"/>
  <p:tag name="KSO_WM_DIAGRAM_GROUP_CODE" val="_1"/>
  <p:tag name="KSO_WM_UNIT_ID" val="custom20180595_5*f*1"/>
</p:tagLst>
</file>

<file path=ppt/tags/tag4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1"/>
  <p:tag name="KSO_WM_UNIT_HIGHLIGHT" val="0"/>
  <p:tag name="KSO_WM_UNIT_COMPATIBLE" val="0"/>
  <p:tag name="KSO_WM_UNIT_CLEAR" val="0"/>
  <p:tag name="KSO_WM_UNIT_PRESET_TEXT" val="CONTENTS"/>
  <p:tag name="KSO_WM_TEMPLATE_CATEGORY" val="custom"/>
  <p:tag name="KSO_WM_TEMPLATE_INDEX" val="20180595"/>
  <p:tag name="KSO_WM_DIAGRAM_GROUP_CODE" val="l1_1"/>
  <p:tag name="KSO_WM_UNIT_ID" val="custom20180595_8*a*1"/>
</p:tagLst>
</file>

<file path=ppt/tags/tag42.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2"/>
  <p:tag name="KSO_WM_SLIDE_LAYOUT" val="a_b"/>
  <p:tag name="KSO_WM_SLIDE_LAYOUT_CNT" val="1_1"/>
  <p:tag name="KSO_WM_SLIDE_TYPE" val="sectionTitle"/>
  <p:tag name="KSO_WM_BEAUTIFY_FLAG" val="#wm#"/>
  <p:tag name="KSO_WM_COMBINE_RELATE_SLIDE_ID" val="background20177497_6"/>
  <p:tag name="KSO_WM_TEMPLATE_CATEGORY" val="custom"/>
  <p:tag name="KSO_WM_TEMPLATE_INDEX" val="20180595"/>
  <p:tag name="KSO_WM_SLIDE_ID" val="custom20180595_12"/>
  <p:tag name="KSO_WM_SLIDE_INDEX" val="12"/>
  <p:tag name="KSO_WM_TEMPLATE_SUBCATEGORY" val="combine"/>
  <p:tag name="KSO_WM_DIAGRAM_GROUP_CODE" val="-1"/>
</p:tagLst>
</file>

<file path=ppt/tags/tag4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a"/>
  <p:tag name="KSO_WM_UNIT_INDEX" val="1"/>
  <p:tag name="KSO_WM_UNIT_LAYERLEVEL" val="1"/>
  <p:tag name="KSO_WM_UNIT_VALUE" val="40"/>
  <p:tag name="KSO_WM_UNIT_ISCONTENTSTITLE" val="0"/>
  <p:tag name="KSO_WM_UNIT_HIGHLIGHT" val="0"/>
  <p:tag name="KSO_WM_UNIT_COMPATIBLE" val="0"/>
  <p:tag name="KSO_WM_UNIT_CLEAR" val="0"/>
  <p:tag name="KSO_WM_UNIT_PRESET_TEXT" val="SECTIOM TITLE"/>
  <p:tag name="KSO_WM_TEMPLATE_CATEGORY" val="custom"/>
  <p:tag name="KSO_WM_TEMPLATE_INDEX" val="20180595"/>
  <p:tag name="KSO_WM_DIAGRAM_GROUP_CODE" val="_1"/>
  <p:tag name="KSO_WM_UNIT_ID" val="custom20180595_12*a*1"/>
</p:tagLst>
</file>

<file path=ppt/tags/tag4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b"/>
  <p:tag name="KSO_WM_UNIT_INDEX" val="1"/>
  <p:tag name="KSO_WM_UNIT_LAYERLEVEL" val="1"/>
  <p:tag name="KSO_WM_UNIT_VALUE" val="110"/>
  <p:tag name="KSO_WM_UNIT_ISCONTENTSTITLE" val="0"/>
  <p:tag name="KSO_WM_UNIT_HIGHLIGHT" val="0"/>
  <p:tag name="KSO_WM_UNIT_COMPATIBLE" val="0"/>
  <p:tag name="KSO_WM_UNIT_CLEAR" val="0"/>
  <p:tag name="KSO_WM_UNIT_PRESET_TEXT_INDEX" val="4"/>
  <p:tag name="KSO_WM_UNIT_PRESET_TEXT_LEN" val="26"/>
  <p:tag name="KSO_WM_TEMPLATE_CATEGORY" val="custom"/>
  <p:tag name="KSO_WM_TEMPLATE_INDEX" val="20180595"/>
  <p:tag name="KSO_WM_DIAGRAM_GROUP_CODE" val="_1"/>
  <p:tag name="KSO_WM_UNIT_ID" val="custom20180595_12*b*1"/>
</p:tagLst>
</file>

<file path=ppt/tags/tag4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1"/>
  <p:tag name="KSO_WM_UNIT_HIGHLIGHT" val="0"/>
  <p:tag name="KSO_WM_UNIT_COMPATIBLE" val="0"/>
  <p:tag name="KSO_WM_UNIT_CLEAR" val="0"/>
  <p:tag name="KSO_WM_UNIT_PRESET_TEXT" val="CONTENTS"/>
  <p:tag name="KSO_WM_TEMPLATE_CATEGORY" val="custom"/>
  <p:tag name="KSO_WM_TEMPLATE_INDEX" val="20180595"/>
  <p:tag name="KSO_WM_DIAGRAM_GROUP_CODE" val="l1_1"/>
  <p:tag name="KSO_WM_UNIT_ID" val="custom20180595_8*a*1"/>
</p:tagLst>
</file>

<file path=ppt/tags/tag46.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3"/>
  <p:tag name="KSO_WM_SLIDE_LAYOUT" val="a_l"/>
  <p:tag name="KSO_WM_SLIDE_LAYOUT_CNT" val="1_1"/>
  <p:tag name="KSO_WM_SLIDE_TYPE" val="contents"/>
  <p:tag name="KSO_WM_BEAUTIFY_FLAG" val="#wm#"/>
  <p:tag name="KSO_WM_COMBINE_RELATE_SLIDE_ID" val="diagram20170760_3"/>
  <p:tag name="KSO_WM_TEMPLATE_CATEGORY" val="custom"/>
  <p:tag name="KSO_WM_TEMPLATE_INDEX" val="20180595"/>
  <p:tag name="KSO_WM_SLIDE_ID" val="custom20180595_8"/>
  <p:tag name="KSO_WM_SLIDE_INDEX" val="8"/>
  <p:tag name="KSO_WM_DIAGRAM_GROUP_CODE" val="l1-1"/>
  <p:tag name="KSO_WM_TEMPLATE_SUBCATEGORY" val="combine"/>
</p:tagLst>
</file>

<file path=ppt/tags/tag4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1"/>
  <p:tag name="KSO_WM_UNIT_HIGHLIGHT" val="0"/>
  <p:tag name="KSO_WM_UNIT_COMPATIBLE" val="0"/>
  <p:tag name="KSO_WM_UNIT_CLEAR" val="0"/>
  <p:tag name="KSO_WM_UNIT_PRESET_TEXT" val="CONTENTS"/>
  <p:tag name="KSO_WM_TEMPLATE_CATEGORY" val="custom"/>
  <p:tag name="KSO_WM_TEMPLATE_INDEX" val="20180595"/>
  <p:tag name="KSO_WM_DIAGRAM_GROUP_CODE" val="l1_1"/>
  <p:tag name="KSO_WM_UNIT_ID" val="custom20180595_8*a*1"/>
</p:tagLst>
</file>

<file path=ppt/tags/tag4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l_h_i"/>
  <p:tag name="KSO_WM_UNIT_INDEX" val="1_1_1"/>
  <p:tag name="KSO_WM_UNIT_LAYERLEVEL" val="1_1_1"/>
  <p:tag name="KSO_WM_TEMPLATE_CATEGORY" val="custom"/>
  <p:tag name="KSO_WM_TEMPLATE_INDEX" val="20180595"/>
  <p:tag name="KSO_WM_DIAGRAM_GROUP_CODE" val="l1-1"/>
  <p:tag name="KSO_WM_UNIT_ID" val="custom20180595_8*l_h_i*1_1_1"/>
</p:tagLst>
</file>

<file path=ppt/tags/tag4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l_h_a"/>
  <p:tag name="KSO_WM_UNIT_INDEX" val="1_1_1"/>
  <p:tag name="KSO_WM_UNIT_LAYERLEVEL" val="1_1_1"/>
  <p:tag name="KSO_WM_UNIT_VALUE" val="17"/>
  <p:tag name="KSO_WM_UNIT_HIGHLIGHT" val="0"/>
  <p:tag name="KSO_WM_UNIT_COMPATIBLE" val="0"/>
  <p:tag name="KSO_WM_UNIT_CLEAR" val="0"/>
  <p:tag name="KSO_WM_UNIT_PRESET_TEXT_INDEX" val="3"/>
  <p:tag name="KSO_WM_UNIT_PRESET_TEXT_LEN" val="17"/>
  <p:tag name="KSO_WM_TEMPLATE_CATEGORY" val="custom"/>
  <p:tag name="KSO_WM_TEMPLATE_INDEX" val="20180595"/>
  <p:tag name="KSO_WM_DIAGRAM_GROUP_CODE" val="l1-1"/>
  <p:tag name="KSO_WM_UNIT_ID" val="custom20180595_8*l_h_a*1_1_1"/>
</p:tagLst>
</file>

<file path=ppt/tags/tag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0595"/>
  <p:tag name="KSO_WM_TAG_VERSION" val="1.0"/>
  <p:tag name="KSO_WM_SLIDE_ID" val="custom20180595_1"/>
  <p:tag name="KSO_WM_SLIDE_INDEX" val="1"/>
  <p:tag name="KSO_WM_SLIDE_ITEM_CNT" val="2"/>
  <p:tag name="KSO_WM_SLIDE_LAYOUT" val="a_b_k"/>
  <p:tag name="KSO_WM_SLIDE_LAYOUT_CNT" val="1_1_1"/>
  <p:tag name="KSO_WM_SLIDE_TYPE" val="title"/>
  <p:tag name="KSO_WM_BEAUTIFY_FLAG" val="#wm#"/>
  <p:tag name="KSO_WM_COMBINE_RELATE_SLIDE_ID" val="background20177497_1"/>
  <p:tag name="KSO_WM_TEMPLATE_SUBCATEGORY" val="combine"/>
  <p:tag name="KSO_WM_TEMPLATE_THUMBS_INDEX" val="1、6、12、13、17、23、28、33、34、"/>
  <p:tag name="KSO_WM_DIAGRAM_GROUP_CODE" val="-1"/>
</p:tagLst>
</file>

<file path=ppt/tags/tag5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l_h_i"/>
  <p:tag name="KSO_WM_UNIT_INDEX" val="1_2_1"/>
  <p:tag name="KSO_WM_UNIT_LAYERLEVEL" val="1_1_1"/>
  <p:tag name="KSO_WM_TEMPLATE_CATEGORY" val="custom"/>
  <p:tag name="KSO_WM_TEMPLATE_INDEX" val="20180595"/>
  <p:tag name="KSO_WM_DIAGRAM_GROUP_CODE" val="l1-1"/>
  <p:tag name="KSO_WM_UNIT_ID" val="custom20180595_8*l_h_i*1_2_1"/>
</p:tagLst>
</file>

<file path=ppt/tags/tag5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l_h_a"/>
  <p:tag name="KSO_WM_UNIT_INDEX" val="1_2_1"/>
  <p:tag name="KSO_WM_UNIT_LAYERLEVEL" val="1_1_1"/>
  <p:tag name="KSO_WM_UNIT_VALUE" val="17"/>
  <p:tag name="KSO_WM_UNIT_HIGHLIGHT" val="0"/>
  <p:tag name="KSO_WM_UNIT_COMPATIBLE" val="0"/>
  <p:tag name="KSO_WM_UNIT_CLEAR" val="0"/>
  <p:tag name="KSO_WM_UNIT_PRESET_TEXT_INDEX" val="3"/>
  <p:tag name="KSO_WM_UNIT_PRESET_TEXT_LEN" val="17"/>
  <p:tag name="KSO_WM_TEMPLATE_CATEGORY" val="custom"/>
  <p:tag name="KSO_WM_TEMPLATE_INDEX" val="20180595"/>
  <p:tag name="KSO_WM_DIAGRAM_GROUP_CODE" val="l1-1"/>
  <p:tag name="KSO_WM_UNIT_ID" val="custom20180595_8*l_h_a*1_2_1"/>
</p:tagLst>
</file>

<file path=ppt/tags/tag5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l_h_i"/>
  <p:tag name="KSO_WM_UNIT_INDEX" val="1_3_1"/>
  <p:tag name="KSO_WM_UNIT_LAYERLEVEL" val="1_1_1"/>
  <p:tag name="KSO_WM_TEMPLATE_CATEGORY" val="custom"/>
  <p:tag name="KSO_WM_TEMPLATE_INDEX" val="20180595"/>
  <p:tag name="KSO_WM_DIAGRAM_GROUP_CODE" val="l1-1"/>
  <p:tag name="KSO_WM_UNIT_ID" val="custom20180595_8*l_h_i*1_3_1"/>
</p:tagLst>
</file>

<file path=ppt/tags/tag5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l_h_a"/>
  <p:tag name="KSO_WM_UNIT_INDEX" val="1_3_1"/>
  <p:tag name="KSO_WM_UNIT_LAYERLEVEL" val="1_1_1"/>
  <p:tag name="KSO_WM_UNIT_VALUE" val="17"/>
  <p:tag name="KSO_WM_UNIT_HIGHLIGHT" val="0"/>
  <p:tag name="KSO_WM_UNIT_COMPATIBLE" val="0"/>
  <p:tag name="KSO_WM_UNIT_CLEAR" val="0"/>
  <p:tag name="KSO_WM_UNIT_PRESET_TEXT_INDEX" val="3"/>
  <p:tag name="KSO_WM_UNIT_PRESET_TEXT_LEN" val="17"/>
  <p:tag name="KSO_WM_TEMPLATE_CATEGORY" val="custom"/>
  <p:tag name="KSO_WM_TEMPLATE_INDEX" val="20180595"/>
  <p:tag name="KSO_WM_DIAGRAM_GROUP_CODE" val="l1-1"/>
  <p:tag name="KSO_WM_UNIT_ID" val="custom20180595_8*l_h_a*1_3_1"/>
</p:tagLst>
</file>

<file path=ppt/tags/tag5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NDEX" val="10"/>
  <p:tag name="KSO_WM_TEMPLATE_CATEGORY" val="custom"/>
  <p:tag name="KSO_WM_TEMPLATE_INDEX" val="20180595"/>
  <p:tag name="KSO_WM_DIAGRAM_GROUP_CODE" val="l1_1"/>
  <p:tag name="KSO_WM_UNIT_ID" val="custom20180595_8*i*10"/>
</p:tagLst>
</file>

<file path=ppt/tags/tag5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NDEX" val="11"/>
  <p:tag name="KSO_WM_TEMPLATE_CATEGORY" val="custom"/>
  <p:tag name="KSO_WM_TEMPLATE_INDEX" val="20180595"/>
  <p:tag name="KSO_WM_DIAGRAM_GROUP_CODE" val="l1_1"/>
  <p:tag name="KSO_WM_UNIT_ID" val="custom20180595_8*i*11"/>
</p:tagLst>
</file>

<file path=ppt/tags/tag5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NDEX" val="12"/>
  <p:tag name="KSO_WM_TEMPLATE_CATEGORY" val="custom"/>
  <p:tag name="KSO_WM_TEMPLATE_INDEX" val="20180595"/>
  <p:tag name="KSO_WM_DIAGRAM_GROUP_CODE" val="l1_1"/>
  <p:tag name="KSO_WM_UNIT_ID" val="custom20180595_8*i*12"/>
</p:tagLst>
</file>

<file path=ppt/tags/tag5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NDEX" val="13"/>
  <p:tag name="KSO_WM_TEMPLATE_CATEGORY" val="custom"/>
  <p:tag name="KSO_WM_TEMPLATE_INDEX" val="20180595"/>
  <p:tag name="KSO_WM_DIAGRAM_GROUP_CODE" val="l1_1"/>
  <p:tag name="KSO_WM_UNIT_ID" val="custom20180595_8*i*13"/>
</p:tagLst>
</file>

<file path=ppt/tags/tag5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NDEX" val="14"/>
  <p:tag name="KSO_WM_TEMPLATE_CATEGORY" val="custom"/>
  <p:tag name="KSO_WM_TEMPLATE_INDEX" val="20180595"/>
  <p:tag name="KSO_WM_DIAGRAM_GROUP_CODE" val="l1_1"/>
  <p:tag name="KSO_WM_UNIT_ID" val="custom20180595_8*i*14"/>
</p:tagLst>
</file>

<file path=ppt/tags/tag5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NDEX" val="15"/>
  <p:tag name="KSO_WM_TEMPLATE_CATEGORY" val="custom"/>
  <p:tag name="KSO_WM_TEMPLATE_INDEX" val="20180595"/>
  <p:tag name="KSO_WM_DIAGRAM_GROUP_CODE" val="l1_1"/>
  <p:tag name="KSO_WM_UNIT_ID" val="custom20180595_8*i*15"/>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a"/>
  <p:tag name="KSO_WM_UNIT_INDEX" val="1"/>
  <p:tag name="KSO_WM_UNIT_LAYERLEVEL" val="1"/>
  <p:tag name="KSO_WM_UNIT_VALUE" val="48"/>
  <p:tag name="KSO_WM_UNIT_ISCONTENTSTITLE" val="0"/>
  <p:tag name="KSO_WM_UNIT_HIGHLIGHT" val="0"/>
  <p:tag name="KSO_WM_UNIT_COMPATIBLE" val="0"/>
  <p:tag name="KSO_WM_UNIT_CLEAR" val="0"/>
  <p:tag name="KSO_WM_UNIT_PRESET_TEXT_INDEX" val="3"/>
  <p:tag name="KSO_WM_UNIT_PRESET_TEXT_LEN" val="17"/>
  <p:tag name="KSO_WM_TEMPLATE_CATEGORY" val="custom"/>
  <p:tag name="KSO_WM_TEMPLATE_INDEX" val="20180595"/>
  <p:tag name="KSO_WM_DIAGRAM_GROUP_CODE" val="_1"/>
  <p:tag name="KSO_WM_UNIT_ID" val="custom20180595_1*a*1"/>
</p:tagLst>
</file>

<file path=ppt/tags/tag6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NDEX" val="16"/>
  <p:tag name="KSO_WM_TEMPLATE_CATEGORY" val="custom"/>
  <p:tag name="KSO_WM_TEMPLATE_INDEX" val="20180595"/>
  <p:tag name="KSO_WM_DIAGRAM_GROUP_CODE" val="l1_1"/>
  <p:tag name="KSO_WM_UNIT_ID" val="custom20180595_8*i*16"/>
</p:tagLst>
</file>

<file path=ppt/tags/tag6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NDEX" val="17"/>
  <p:tag name="KSO_WM_TEMPLATE_CATEGORY" val="custom"/>
  <p:tag name="KSO_WM_TEMPLATE_INDEX" val="20180595"/>
  <p:tag name="KSO_WM_DIAGRAM_GROUP_CODE" val="l1_1"/>
  <p:tag name="KSO_WM_UNIT_ID" val="custom20180595_8*i*17"/>
</p:tagLst>
</file>

<file path=ppt/tags/tag6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NDEX" val="18"/>
  <p:tag name="KSO_WM_TEMPLATE_CATEGORY" val="custom"/>
  <p:tag name="KSO_WM_TEMPLATE_INDEX" val="20180595"/>
  <p:tag name="KSO_WM_DIAGRAM_GROUP_CODE" val="l1_1"/>
  <p:tag name="KSO_WM_UNIT_ID" val="custom20180595_8*i*18"/>
</p:tagLst>
</file>

<file path=ppt/tags/tag6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NDEX" val="19"/>
  <p:tag name="KSO_WM_TEMPLATE_CATEGORY" val="custom"/>
  <p:tag name="KSO_WM_TEMPLATE_INDEX" val="20180595"/>
  <p:tag name="KSO_WM_DIAGRAM_GROUP_CODE" val="l1_1"/>
  <p:tag name="KSO_WM_UNIT_ID" val="custom20180595_8*i*19"/>
</p:tagLst>
</file>

<file path=ppt/tags/tag6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NDEX" val="20"/>
  <p:tag name="KSO_WM_TEMPLATE_CATEGORY" val="custom"/>
  <p:tag name="KSO_WM_TEMPLATE_INDEX" val="20180595"/>
  <p:tag name="KSO_WM_DIAGRAM_GROUP_CODE" val="l1_1"/>
  <p:tag name="KSO_WM_UNIT_ID" val="custom20180595_8*i*20"/>
</p:tagLst>
</file>

<file path=ppt/tags/tag6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1"/>
  <p:tag name="KSO_WM_UNIT_HIGHLIGHT" val="0"/>
  <p:tag name="KSO_WM_UNIT_COMPATIBLE" val="0"/>
  <p:tag name="KSO_WM_UNIT_CLEAR" val="0"/>
  <p:tag name="KSO_WM_UNIT_PRESET_TEXT" val="CONTENTS"/>
  <p:tag name="KSO_WM_TEMPLATE_CATEGORY" val="custom"/>
  <p:tag name="KSO_WM_TEMPLATE_INDEX" val="20180595"/>
  <p:tag name="KSO_WM_DIAGRAM_GROUP_CODE" val="l1_1"/>
  <p:tag name="KSO_WM_UNIT_ID" val="custom20180595_8*a*1"/>
</p:tagLst>
</file>

<file path=ppt/tags/tag66.xml><?xml version="1.0" encoding="utf-8"?>
<p:tagLst xmlns:a="http://schemas.openxmlformats.org/drawingml/2006/main" xmlns:r="http://schemas.openxmlformats.org/officeDocument/2006/relationships" xmlns:p="http://schemas.openxmlformats.org/presentationml/2006/main">
  <p:tag name="KSO_WM_SLIDE_SIZE" val="828*452"/>
  <p:tag name="KSO_WM_SLIDE_POSITION" val="66*36"/>
  <p:tag name="KSO_WM_SLIDE_LAYOUT_CNT" val="1_1_1"/>
  <p:tag name="KSO_WM_SLIDE_LAYOUT" val="a_f_d"/>
  <p:tag name="KSO_WM_BEAUTIFY_FLAG" val="#wm#"/>
  <p:tag name="KSO_WM_SLIDE_TYPE" val="text"/>
  <p:tag name="KSO_WM_SLIDE_ITEM_CNT" val="2"/>
  <p:tag name="KSO_WM_TAG_VERSION" val="1.0"/>
  <p:tag name="KSO_WM_COMBINE_RELATE_SLIDE_ID" val="background20177497_4"/>
  <p:tag name="KSO_WM_TEMPLATE_CATEGORY" val="custom"/>
  <p:tag name="KSO_WM_TEMPLATE_INDEX" val="20180595"/>
  <p:tag name="KSO_WM_SLIDE_ID" val="custom20180595_4"/>
  <p:tag name="KSO_WM_SLIDE_INDEX" val="4"/>
  <p:tag name="KSO_WM_TEMPLATE_SUBCATEGORY" val="combine"/>
  <p:tag name="KSO_WM_DIAGRAM_GROUP_CODE" val="-1"/>
</p:tagLst>
</file>

<file path=ppt/tags/tag6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33"/>
  <p:tag name="KSO_WM_UNIT_LAYERLEVEL" val="1"/>
  <p:tag name="KSO_WM_UNIT_INDEX" val="1"/>
  <p:tag name="KSO_WM_UNIT_TYPE" val="a"/>
  <p:tag name="KSO_WM_TEMPLATE_CATEGORY" val="custom"/>
  <p:tag name="KSO_WM_TEMPLATE_INDEX" val="20180595"/>
  <p:tag name="KSO_WM_DIAGRAM_GROUP_CODE" val="_1"/>
  <p:tag name="KSO_WM_UNIT_ID" val="custom20180595_4*a*1"/>
</p:tagLst>
</file>

<file path=ppt/tags/tag6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CLEAR" val="0"/>
  <p:tag name="KSO_WM_UNIT_COMPATIBLE" val="0"/>
  <p:tag name="KSO_WM_UNIT_HIGHLIGHT" val="0"/>
  <p:tag name="KSO_WM_UNIT_VALUE" val="1596*1713"/>
  <p:tag name="KSO_WM_UNIT_LAYERLEVEL" val="1"/>
  <p:tag name="KSO_WM_UNIT_INDEX" val="1"/>
  <p:tag name="KSO_WM_UNIT_TYPE" val="d"/>
  <p:tag name="KSO_WM_TEMPLATE_CATEGORY" val="custom"/>
  <p:tag name="KSO_WM_TEMPLATE_INDEX" val="20180595"/>
  <p:tag name="KSO_WM_DIAGRAM_GROUP_CODE" val="_1"/>
  <p:tag name="KSO_WM_UNIT_ID" val="custom20180595_4*d*1"/>
</p:tagLst>
</file>

<file path=ppt/tags/tag6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f"/>
  <p:tag name="KSO_WM_UNIT_INDEX" val="1"/>
  <p:tag name="KSO_WM_UNIT_LAYERLEVEL" val="1"/>
  <p:tag name="KSO_WM_UNIT_VALUE" val="272"/>
  <p:tag name="KSO_WM_UNIT_HIGHLIGHT" val="0"/>
  <p:tag name="KSO_WM_UNIT_COMPATIBLE" val="0"/>
  <p:tag name="KSO_WM_UNIT_CLEAR" val="0"/>
  <p:tag name="KSO_WM_UNIT_PRESET_TEXT_INDEX" val="4"/>
  <p:tag name="KSO_WM_UNIT_PRESET_TEXT_LEN" val="228"/>
  <p:tag name="KSO_WM_TEMPLATE_CATEGORY" val="custom"/>
  <p:tag name="KSO_WM_TEMPLATE_INDEX" val="20180595"/>
  <p:tag name="KSO_WM_DIAGRAM_GROUP_CODE" val="_1"/>
  <p:tag name="KSO_WM_UNIT_ID" val="custom20180595_4*f*1"/>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b"/>
  <p:tag name="KSO_WM_UNIT_INDEX" val="1"/>
  <p:tag name="KSO_WM_UNIT_LAYERLEVEL" val="1"/>
  <p:tag name="KSO_WM_UNIT_VALUE" val="135"/>
  <p:tag name="KSO_WM_UNIT_ISCONTENTSTITLE" val="0"/>
  <p:tag name="KSO_WM_UNIT_HIGHLIGHT" val="0"/>
  <p:tag name="KSO_WM_UNIT_COMPATIBLE" val="0"/>
  <p:tag name="KSO_WM_UNIT_CLEAR" val="0"/>
  <p:tag name="KSO_WM_UNIT_PRESET_TEXT_INDEX" val="4"/>
  <p:tag name="KSO_WM_UNIT_PRESET_TEXT_LEN" val="57"/>
  <p:tag name="KSO_WM_TEMPLATE_CATEGORY" val="custom"/>
  <p:tag name="KSO_WM_TEMPLATE_INDEX" val="20180595"/>
  <p:tag name="KSO_WM_DIAGRAM_GROUP_CODE" val="_1"/>
  <p:tag name="KSO_WM_UNIT_ID" val="custom20180595_1*b*1"/>
</p:tagLst>
</file>

<file path=ppt/tags/tag7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1"/>
  <p:tag name="KSO_WM_UNIT_HIGHLIGHT" val="0"/>
  <p:tag name="KSO_WM_UNIT_COMPATIBLE" val="0"/>
  <p:tag name="KSO_WM_UNIT_CLEAR" val="0"/>
  <p:tag name="KSO_WM_UNIT_PRESET_TEXT" val="CONTENTS"/>
  <p:tag name="KSO_WM_TEMPLATE_CATEGORY" val="custom"/>
  <p:tag name="KSO_WM_TEMPLATE_INDEX" val="20180595"/>
  <p:tag name="KSO_WM_DIAGRAM_GROUP_CODE" val="l1_1"/>
  <p:tag name="KSO_WM_UNIT_ID" val="custom20180595_8*a*1"/>
</p:tagLst>
</file>

<file path=ppt/tags/tag7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1"/>
  <p:tag name="KSO_WM_UNIT_HIGHLIGHT" val="0"/>
  <p:tag name="KSO_WM_UNIT_COMPATIBLE" val="0"/>
  <p:tag name="KSO_WM_UNIT_CLEAR" val="0"/>
  <p:tag name="KSO_WM_UNIT_PRESET_TEXT" val="CONTENTS"/>
  <p:tag name="KSO_WM_TEMPLATE_CATEGORY" val="custom"/>
  <p:tag name="KSO_WM_TEMPLATE_INDEX" val="20180595"/>
  <p:tag name="KSO_WM_DIAGRAM_GROUP_CODE" val="l1_1"/>
  <p:tag name="KSO_WM_UNIT_ID" val="custom20180595_8*a*1"/>
</p:tagLst>
</file>

<file path=ppt/tags/tag72.xml><?xml version="1.0" encoding="utf-8"?>
<p:tagLst xmlns:a="http://schemas.openxmlformats.org/drawingml/2006/main" xmlns:r="http://schemas.openxmlformats.org/officeDocument/2006/relationships" xmlns:p="http://schemas.openxmlformats.org/presentationml/2006/main">
  <p:tag name="KSO_WM_SLIDE_SIZE" val="828*452"/>
  <p:tag name="KSO_WM_SLIDE_POSITION" val="66*36"/>
  <p:tag name="KSO_WM_SLIDE_LAYOUT_CNT" val="1_1_1"/>
  <p:tag name="KSO_WM_SLIDE_LAYOUT" val="a_f_d"/>
  <p:tag name="KSO_WM_BEAUTIFY_FLAG" val="#wm#"/>
  <p:tag name="KSO_WM_SLIDE_TYPE" val="text"/>
  <p:tag name="KSO_WM_SLIDE_ITEM_CNT" val="2"/>
  <p:tag name="KSO_WM_TAG_VERSION" val="1.0"/>
  <p:tag name="KSO_WM_COMBINE_RELATE_SLIDE_ID" val="background20177497_4"/>
  <p:tag name="KSO_WM_TEMPLATE_CATEGORY" val="custom"/>
  <p:tag name="KSO_WM_TEMPLATE_INDEX" val="20180595"/>
  <p:tag name="KSO_WM_SLIDE_ID" val="custom20180595_4"/>
  <p:tag name="KSO_WM_SLIDE_INDEX" val="4"/>
  <p:tag name="KSO_WM_TEMPLATE_SUBCATEGORY" val="combine"/>
  <p:tag name="KSO_WM_DIAGRAM_GROUP_CODE" val="-1"/>
</p:tagLst>
</file>

<file path=ppt/tags/tag7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33"/>
  <p:tag name="KSO_WM_UNIT_LAYERLEVEL" val="1"/>
  <p:tag name="KSO_WM_UNIT_INDEX" val="1"/>
  <p:tag name="KSO_WM_UNIT_TYPE" val="a"/>
  <p:tag name="KSO_WM_TEMPLATE_CATEGORY" val="custom"/>
  <p:tag name="KSO_WM_TEMPLATE_INDEX" val="20180595"/>
  <p:tag name="KSO_WM_DIAGRAM_GROUP_CODE" val="_1"/>
  <p:tag name="KSO_WM_UNIT_ID" val="custom20180595_4*a*1"/>
</p:tagLst>
</file>

<file path=ppt/tags/tag7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CLEAR" val="0"/>
  <p:tag name="KSO_WM_UNIT_COMPATIBLE" val="0"/>
  <p:tag name="KSO_WM_UNIT_HIGHLIGHT" val="0"/>
  <p:tag name="KSO_WM_UNIT_VALUE" val="1596*1713"/>
  <p:tag name="KSO_WM_UNIT_LAYERLEVEL" val="1"/>
  <p:tag name="KSO_WM_UNIT_INDEX" val="1"/>
  <p:tag name="KSO_WM_UNIT_TYPE" val="d"/>
  <p:tag name="KSO_WM_TEMPLATE_CATEGORY" val="custom"/>
  <p:tag name="KSO_WM_TEMPLATE_INDEX" val="20180595"/>
  <p:tag name="KSO_WM_DIAGRAM_GROUP_CODE" val="_1"/>
  <p:tag name="KSO_WM_UNIT_ID" val="custom20180595_4*d*1"/>
</p:tagLst>
</file>

<file path=ppt/tags/tag7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f"/>
  <p:tag name="KSO_WM_UNIT_INDEX" val="1"/>
  <p:tag name="KSO_WM_UNIT_LAYERLEVEL" val="1"/>
  <p:tag name="KSO_WM_UNIT_VALUE" val="272"/>
  <p:tag name="KSO_WM_UNIT_HIGHLIGHT" val="0"/>
  <p:tag name="KSO_WM_UNIT_COMPATIBLE" val="0"/>
  <p:tag name="KSO_WM_UNIT_CLEAR" val="0"/>
  <p:tag name="KSO_WM_UNIT_PRESET_TEXT_INDEX" val="4"/>
  <p:tag name="KSO_WM_UNIT_PRESET_TEXT_LEN" val="228"/>
  <p:tag name="KSO_WM_TEMPLATE_CATEGORY" val="custom"/>
  <p:tag name="KSO_WM_TEMPLATE_INDEX" val="20180595"/>
  <p:tag name="KSO_WM_DIAGRAM_GROUP_CODE" val="_1"/>
  <p:tag name="KSO_WM_UNIT_ID" val="custom20180595_4*f*1"/>
</p:tagLst>
</file>

<file path=ppt/tags/tag7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1"/>
  <p:tag name="KSO_WM_UNIT_HIGHLIGHT" val="0"/>
  <p:tag name="KSO_WM_UNIT_COMPATIBLE" val="0"/>
  <p:tag name="KSO_WM_UNIT_CLEAR" val="0"/>
  <p:tag name="KSO_WM_UNIT_PRESET_TEXT" val="CONTENTS"/>
  <p:tag name="KSO_WM_TEMPLATE_CATEGORY" val="custom"/>
  <p:tag name="KSO_WM_TEMPLATE_INDEX" val="20180595"/>
  <p:tag name="KSO_WM_DIAGRAM_GROUP_CODE" val="l1_1"/>
  <p:tag name="KSO_WM_UNIT_ID" val="custom20180595_8*a*1"/>
</p:tagLst>
</file>

<file path=ppt/tags/tag77.xml><?xml version="1.0" encoding="utf-8"?>
<p:tagLst xmlns:a="http://schemas.openxmlformats.org/drawingml/2006/main" xmlns:r="http://schemas.openxmlformats.org/officeDocument/2006/relationships" xmlns:p="http://schemas.openxmlformats.org/presentationml/2006/main">
  <p:tag name="KSO_WM_SLIDE_SIZE" val="828*452"/>
  <p:tag name="KSO_WM_SLIDE_POSITION" val="66*36"/>
  <p:tag name="KSO_WM_SLIDE_LAYOUT_CNT" val="1_1_1"/>
  <p:tag name="KSO_WM_SLIDE_LAYOUT" val="a_f_d"/>
  <p:tag name="KSO_WM_BEAUTIFY_FLAG" val="#wm#"/>
  <p:tag name="KSO_WM_SLIDE_TYPE" val="text"/>
  <p:tag name="KSO_WM_SLIDE_ITEM_CNT" val="2"/>
  <p:tag name="KSO_WM_TAG_VERSION" val="1.0"/>
  <p:tag name="KSO_WM_COMBINE_RELATE_SLIDE_ID" val="background20177497_4"/>
  <p:tag name="KSO_WM_TEMPLATE_CATEGORY" val="custom"/>
  <p:tag name="KSO_WM_TEMPLATE_INDEX" val="20180595"/>
  <p:tag name="KSO_WM_SLIDE_ID" val="custom20180595_4"/>
  <p:tag name="KSO_WM_SLIDE_INDEX" val="4"/>
  <p:tag name="KSO_WM_TEMPLATE_SUBCATEGORY" val="combine"/>
  <p:tag name="KSO_WM_DIAGRAM_GROUP_CODE" val="-1"/>
</p:tagLst>
</file>

<file path=ppt/tags/tag7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33"/>
  <p:tag name="KSO_WM_UNIT_LAYERLEVEL" val="1"/>
  <p:tag name="KSO_WM_UNIT_INDEX" val="1"/>
  <p:tag name="KSO_WM_UNIT_TYPE" val="a"/>
  <p:tag name="KSO_WM_TEMPLATE_CATEGORY" val="custom"/>
  <p:tag name="KSO_WM_TEMPLATE_INDEX" val="20180595"/>
  <p:tag name="KSO_WM_DIAGRAM_GROUP_CODE" val="_1"/>
  <p:tag name="KSO_WM_UNIT_ID" val="custom20180595_4*a*1"/>
</p:tagLst>
</file>

<file path=ppt/tags/tag7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CLEAR" val="0"/>
  <p:tag name="KSO_WM_UNIT_COMPATIBLE" val="0"/>
  <p:tag name="KSO_WM_UNIT_HIGHLIGHT" val="0"/>
  <p:tag name="KSO_WM_UNIT_VALUE" val="1596*1713"/>
  <p:tag name="KSO_WM_UNIT_LAYERLEVEL" val="1"/>
  <p:tag name="KSO_WM_UNIT_INDEX" val="1"/>
  <p:tag name="KSO_WM_UNIT_TYPE" val="d"/>
  <p:tag name="KSO_WM_TEMPLATE_CATEGORY" val="custom"/>
  <p:tag name="KSO_WM_TEMPLATE_INDEX" val="20180595"/>
  <p:tag name="KSO_WM_DIAGRAM_GROUP_CODE" val="_1"/>
  <p:tag name="KSO_WM_UNIT_ID" val="custom20180595_4*d*1"/>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b"/>
  <p:tag name="KSO_WM_UNIT_INDEX" val="1"/>
  <p:tag name="KSO_WM_UNIT_LAYERLEVEL" val="1"/>
  <p:tag name="KSO_WM_UNIT_VALUE" val="110"/>
  <p:tag name="KSO_WM_UNIT_ISCONTENTSTITLE" val="0"/>
  <p:tag name="KSO_WM_UNIT_HIGHLIGHT" val="0"/>
  <p:tag name="KSO_WM_UNIT_COMPATIBLE" val="0"/>
  <p:tag name="KSO_WM_UNIT_CLEAR" val="0"/>
  <p:tag name="KSO_WM_UNIT_PRESET_TEXT_INDEX" val="4"/>
  <p:tag name="KSO_WM_UNIT_PRESET_TEXT_LEN" val="26"/>
  <p:tag name="KSO_WM_TEMPLATE_CATEGORY" val="custom"/>
  <p:tag name="KSO_WM_TEMPLATE_INDEX" val="20180595"/>
  <p:tag name="KSO_WM_DIAGRAM_GROUP_CODE" val="_1"/>
  <p:tag name="KSO_WM_UNIT_ID" val="custom20180595_12*b*1"/>
</p:tagLst>
</file>

<file path=ppt/tags/tag8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f"/>
  <p:tag name="KSO_WM_UNIT_INDEX" val="1"/>
  <p:tag name="KSO_WM_UNIT_LAYERLEVEL" val="1"/>
  <p:tag name="KSO_WM_UNIT_VALUE" val="272"/>
  <p:tag name="KSO_WM_UNIT_HIGHLIGHT" val="0"/>
  <p:tag name="KSO_WM_UNIT_COMPATIBLE" val="0"/>
  <p:tag name="KSO_WM_UNIT_CLEAR" val="0"/>
  <p:tag name="KSO_WM_UNIT_PRESET_TEXT_INDEX" val="4"/>
  <p:tag name="KSO_WM_UNIT_PRESET_TEXT_LEN" val="228"/>
  <p:tag name="KSO_WM_TEMPLATE_CATEGORY" val="custom"/>
  <p:tag name="KSO_WM_TEMPLATE_INDEX" val="20180595"/>
  <p:tag name="KSO_WM_DIAGRAM_GROUP_CODE" val="_1"/>
  <p:tag name="KSO_WM_UNIT_ID" val="custom20180595_4*f*1"/>
</p:tagLst>
</file>

<file path=ppt/tags/tag8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1"/>
  <p:tag name="KSO_WM_UNIT_HIGHLIGHT" val="0"/>
  <p:tag name="KSO_WM_UNIT_COMPATIBLE" val="0"/>
  <p:tag name="KSO_WM_UNIT_CLEAR" val="0"/>
  <p:tag name="KSO_WM_UNIT_PRESET_TEXT" val="CONTENTS"/>
  <p:tag name="KSO_WM_TEMPLATE_CATEGORY" val="custom"/>
  <p:tag name="KSO_WM_TEMPLATE_INDEX" val="20180595"/>
  <p:tag name="KSO_WM_DIAGRAM_GROUP_CODE" val="l1_1"/>
  <p:tag name="KSO_WM_UNIT_ID" val="custom20180595_8*a*1"/>
</p:tagLst>
</file>

<file path=ppt/tags/tag82.xml><?xml version="1.0" encoding="utf-8"?>
<p:tagLst xmlns:a="http://schemas.openxmlformats.org/drawingml/2006/main" xmlns:r="http://schemas.openxmlformats.org/officeDocument/2006/relationships" xmlns:p="http://schemas.openxmlformats.org/presentationml/2006/main">
  <p:tag name="KSO_WM_SLIDE_SIZE" val="828*452"/>
  <p:tag name="KSO_WM_SLIDE_POSITION" val="66*36"/>
  <p:tag name="KSO_WM_SLIDE_LAYOUT_CNT" val="1_1_1"/>
  <p:tag name="KSO_WM_SLIDE_LAYOUT" val="a_f_d"/>
  <p:tag name="KSO_WM_BEAUTIFY_FLAG" val="#wm#"/>
  <p:tag name="KSO_WM_SLIDE_TYPE" val="text"/>
  <p:tag name="KSO_WM_SLIDE_ITEM_CNT" val="2"/>
  <p:tag name="KSO_WM_TAG_VERSION" val="1.0"/>
  <p:tag name="KSO_WM_COMBINE_RELATE_SLIDE_ID" val="background20177497_4"/>
  <p:tag name="KSO_WM_TEMPLATE_CATEGORY" val="custom"/>
  <p:tag name="KSO_WM_TEMPLATE_INDEX" val="20180595"/>
  <p:tag name="KSO_WM_SLIDE_ID" val="custom20180595_4"/>
  <p:tag name="KSO_WM_SLIDE_INDEX" val="4"/>
  <p:tag name="KSO_WM_TEMPLATE_SUBCATEGORY" val="combine"/>
  <p:tag name="KSO_WM_DIAGRAM_GROUP_CODE" val="-1"/>
</p:tagLst>
</file>

<file path=ppt/tags/tag8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33"/>
  <p:tag name="KSO_WM_UNIT_LAYERLEVEL" val="1"/>
  <p:tag name="KSO_WM_UNIT_INDEX" val="1"/>
  <p:tag name="KSO_WM_UNIT_TYPE" val="a"/>
  <p:tag name="KSO_WM_TEMPLATE_CATEGORY" val="custom"/>
  <p:tag name="KSO_WM_TEMPLATE_INDEX" val="20180595"/>
  <p:tag name="KSO_WM_DIAGRAM_GROUP_CODE" val="_1"/>
  <p:tag name="KSO_WM_UNIT_ID" val="custom20180595_4*a*1"/>
</p:tagLst>
</file>

<file path=ppt/tags/tag8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CLEAR" val="0"/>
  <p:tag name="KSO_WM_UNIT_COMPATIBLE" val="0"/>
  <p:tag name="KSO_WM_UNIT_HIGHLIGHT" val="0"/>
  <p:tag name="KSO_WM_UNIT_VALUE" val="1596*1713"/>
  <p:tag name="KSO_WM_UNIT_LAYERLEVEL" val="1"/>
  <p:tag name="KSO_WM_UNIT_INDEX" val="1"/>
  <p:tag name="KSO_WM_UNIT_TYPE" val="d"/>
  <p:tag name="KSO_WM_TEMPLATE_CATEGORY" val="custom"/>
  <p:tag name="KSO_WM_TEMPLATE_INDEX" val="20180595"/>
  <p:tag name="KSO_WM_DIAGRAM_GROUP_CODE" val="_1"/>
  <p:tag name="KSO_WM_UNIT_ID" val="custom20180595_4*d*1"/>
</p:tagLst>
</file>

<file path=ppt/tags/tag8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f"/>
  <p:tag name="KSO_WM_UNIT_INDEX" val="1"/>
  <p:tag name="KSO_WM_UNIT_LAYERLEVEL" val="1"/>
  <p:tag name="KSO_WM_UNIT_VALUE" val="272"/>
  <p:tag name="KSO_WM_UNIT_HIGHLIGHT" val="0"/>
  <p:tag name="KSO_WM_UNIT_COMPATIBLE" val="0"/>
  <p:tag name="KSO_WM_UNIT_CLEAR" val="0"/>
  <p:tag name="KSO_WM_UNIT_PRESET_TEXT_INDEX" val="4"/>
  <p:tag name="KSO_WM_UNIT_PRESET_TEXT_LEN" val="228"/>
  <p:tag name="KSO_WM_TEMPLATE_CATEGORY" val="custom"/>
  <p:tag name="KSO_WM_TEMPLATE_INDEX" val="20180595"/>
  <p:tag name="KSO_WM_DIAGRAM_GROUP_CODE" val="_1"/>
  <p:tag name="KSO_WM_UNIT_ID" val="custom20180595_4*f*1"/>
</p:tagLst>
</file>

<file path=ppt/tags/tag8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1"/>
  <p:tag name="KSO_WM_UNIT_HIGHLIGHT" val="0"/>
  <p:tag name="KSO_WM_UNIT_COMPATIBLE" val="0"/>
  <p:tag name="KSO_WM_UNIT_CLEAR" val="0"/>
  <p:tag name="KSO_WM_UNIT_PRESET_TEXT" val="CONTENTS"/>
  <p:tag name="KSO_WM_TEMPLATE_CATEGORY" val="custom"/>
  <p:tag name="KSO_WM_TEMPLATE_INDEX" val="20180595"/>
  <p:tag name="KSO_WM_DIAGRAM_GROUP_CODE" val="l1_1"/>
  <p:tag name="KSO_WM_UNIT_ID" val="custom20180595_8*a*1"/>
</p:tagLst>
</file>

<file path=ppt/tags/tag8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1"/>
  <p:tag name="KSO_WM_UNIT_HIGHLIGHT" val="0"/>
  <p:tag name="KSO_WM_UNIT_COMPATIBLE" val="0"/>
  <p:tag name="KSO_WM_UNIT_CLEAR" val="0"/>
  <p:tag name="KSO_WM_UNIT_PRESET_TEXT" val="CONTENTS"/>
  <p:tag name="KSO_WM_TEMPLATE_CATEGORY" val="custom"/>
  <p:tag name="KSO_WM_TEMPLATE_INDEX" val="20180595"/>
  <p:tag name="KSO_WM_DIAGRAM_GROUP_CODE" val="l1_1"/>
  <p:tag name="KSO_WM_UNIT_ID" val="custom20180595_8*a*1"/>
</p:tagLst>
</file>

<file path=ppt/tags/tag88.xml><?xml version="1.0" encoding="utf-8"?>
<p:tagLst xmlns:a="http://schemas.openxmlformats.org/drawingml/2006/main" xmlns:r="http://schemas.openxmlformats.org/officeDocument/2006/relationships" xmlns:p="http://schemas.openxmlformats.org/presentationml/2006/main">
  <p:tag name="KSO_WM_SLIDE_SIZE" val="828*452"/>
  <p:tag name="KSO_WM_SLIDE_POSITION" val="66*36"/>
  <p:tag name="KSO_WM_SLIDE_LAYOUT_CNT" val="1_1_1"/>
  <p:tag name="KSO_WM_SLIDE_LAYOUT" val="a_f_d"/>
  <p:tag name="KSO_WM_BEAUTIFY_FLAG" val="#wm#"/>
  <p:tag name="KSO_WM_SLIDE_TYPE" val="text"/>
  <p:tag name="KSO_WM_SLIDE_ITEM_CNT" val="2"/>
  <p:tag name="KSO_WM_TAG_VERSION" val="1.0"/>
  <p:tag name="KSO_WM_COMBINE_RELATE_SLIDE_ID" val="background20177497_4"/>
  <p:tag name="KSO_WM_TEMPLATE_CATEGORY" val="custom"/>
  <p:tag name="KSO_WM_TEMPLATE_INDEX" val="20180595"/>
  <p:tag name="KSO_WM_SLIDE_ID" val="custom20180595_4"/>
  <p:tag name="KSO_WM_SLIDE_INDEX" val="4"/>
  <p:tag name="KSO_WM_TEMPLATE_SUBCATEGORY" val="combine"/>
  <p:tag name="KSO_WM_DIAGRAM_GROUP_CODE" val="-1"/>
</p:tagLst>
</file>

<file path=ppt/tags/tag8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33"/>
  <p:tag name="KSO_WM_UNIT_LAYERLEVEL" val="1"/>
  <p:tag name="KSO_WM_UNIT_INDEX" val="1"/>
  <p:tag name="KSO_WM_UNIT_TYPE" val="a"/>
  <p:tag name="KSO_WM_TEMPLATE_CATEGORY" val="custom"/>
  <p:tag name="KSO_WM_TEMPLATE_INDEX" val="20180595"/>
  <p:tag name="KSO_WM_DIAGRAM_GROUP_CODE" val="_1"/>
  <p:tag name="KSO_WM_UNIT_ID" val="custom20180595_4*a*1"/>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1"/>
  <p:tag name="KSO_WM_UNIT_HIGHLIGHT" val="0"/>
  <p:tag name="KSO_WM_UNIT_COMPATIBLE" val="0"/>
  <p:tag name="KSO_WM_UNIT_CLEAR" val="0"/>
  <p:tag name="KSO_WM_UNIT_PRESET_TEXT" val="CONTENTS"/>
  <p:tag name="KSO_WM_TEMPLATE_CATEGORY" val="custom"/>
  <p:tag name="KSO_WM_TEMPLATE_INDEX" val="20180595"/>
  <p:tag name="KSO_WM_DIAGRAM_GROUP_CODE" val="l1_1"/>
  <p:tag name="KSO_WM_UNIT_ID" val="custom20180595_8*a*1"/>
</p:tagLst>
</file>

<file path=ppt/tags/tag9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CLEAR" val="0"/>
  <p:tag name="KSO_WM_UNIT_COMPATIBLE" val="0"/>
  <p:tag name="KSO_WM_UNIT_HIGHLIGHT" val="0"/>
  <p:tag name="KSO_WM_UNIT_VALUE" val="1596*1713"/>
  <p:tag name="KSO_WM_UNIT_LAYERLEVEL" val="1"/>
  <p:tag name="KSO_WM_UNIT_INDEX" val="1"/>
  <p:tag name="KSO_WM_UNIT_TYPE" val="d"/>
  <p:tag name="KSO_WM_TEMPLATE_CATEGORY" val="custom"/>
  <p:tag name="KSO_WM_TEMPLATE_INDEX" val="20180595"/>
  <p:tag name="KSO_WM_DIAGRAM_GROUP_CODE" val="_1"/>
  <p:tag name="KSO_WM_UNIT_ID" val="custom20180595_4*d*1"/>
</p:tagLst>
</file>

<file path=ppt/tags/tag9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f"/>
  <p:tag name="KSO_WM_UNIT_INDEX" val="1"/>
  <p:tag name="KSO_WM_UNIT_LAYERLEVEL" val="1"/>
  <p:tag name="KSO_WM_UNIT_VALUE" val="272"/>
  <p:tag name="KSO_WM_UNIT_HIGHLIGHT" val="0"/>
  <p:tag name="KSO_WM_UNIT_COMPATIBLE" val="0"/>
  <p:tag name="KSO_WM_UNIT_CLEAR" val="0"/>
  <p:tag name="KSO_WM_UNIT_PRESET_TEXT_INDEX" val="4"/>
  <p:tag name="KSO_WM_UNIT_PRESET_TEXT_LEN" val="228"/>
  <p:tag name="KSO_WM_TEMPLATE_CATEGORY" val="custom"/>
  <p:tag name="KSO_WM_TEMPLATE_INDEX" val="20180595"/>
  <p:tag name="KSO_WM_DIAGRAM_GROUP_CODE" val="_1"/>
  <p:tag name="KSO_WM_UNIT_ID" val="custom20180595_4*f*1"/>
</p:tagLst>
</file>

<file path=ppt/tags/tag9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1"/>
  <p:tag name="KSO_WM_UNIT_HIGHLIGHT" val="0"/>
  <p:tag name="KSO_WM_UNIT_COMPATIBLE" val="0"/>
  <p:tag name="KSO_WM_UNIT_CLEAR" val="0"/>
  <p:tag name="KSO_WM_UNIT_PRESET_TEXT" val="CONTENTS"/>
  <p:tag name="KSO_WM_TEMPLATE_CATEGORY" val="custom"/>
  <p:tag name="KSO_WM_TEMPLATE_INDEX" val="20180595"/>
  <p:tag name="KSO_WM_DIAGRAM_GROUP_CODE" val="l1_1"/>
  <p:tag name="KSO_WM_UNIT_ID" val="custom20180595_8*a*1"/>
</p:tagLst>
</file>

<file path=ppt/tags/tag93.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2"/>
  <p:tag name="KSO_WM_SLIDE_LAYOUT" val="a_b"/>
  <p:tag name="KSO_WM_SLIDE_LAYOUT_CNT" val="1_1"/>
  <p:tag name="KSO_WM_SLIDE_TYPE" val="sectionTitle"/>
  <p:tag name="KSO_WM_BEAUTIFY_FLAG" val="#wm#"/>
  <p:tag name="KSO_WM_COMBINE_RELATE_SLIDE_ID" val="background20177497_6"/>
  <p:tag name="KSO_WM_TEMPLATE_CATEGORY" val="custom"/>
  <p:tag name="KSO_WM_TEMPLATE_INDEX" val="20180595"/>
  <p:tag name="KSO_WM_SLIDE_ID" val="custom20180595_12"/>
  <p:tag name="KSO_WM_SLIDE_INDEX" val="12"/>
  <p:tag name="KSO_WM_TEMPLATE_SUBCATEGORY" val="combine"/>
  <p:tag name="KSO_WM_DIAGRAM_GROUP_CODE" val="-1"/>
</p:tagLst>
</file>

<file path=ppt/tags/tag9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a"/>
  <p:tag name="KSO_WM_UNIT_INDEX" val="1"/>
  <p:tag name="KSO_WM_UNIT_LAYERLEVEL" val="1"/>
  <p:tag name="KSO_WM_UNIT_VALUE" val="40"/>
  <p:tag name="KSO_WM_UNIT_ISCONTENTSTITLE" val="0"/>
  <p:tag name="KSO_WM_UNIT_HIGHLIGHT" val="0"/>
  <p:tag name="KSO_WM_UNIT_COMPATIBLE" val="0"/>
  <p:tag name="KSO_WM_UNIT_CLEAR" val="0"/>
  <p:tag name="KSO_WM_UNIT_PRESET_TEXT" val="SECTIOM TITLE"/>
  <p:tag name="KSO_WM_TEMPLATE_CATEGORY" val="custom"/>
  <p:tag name="KSO_WM_TEMPLATE_INDEX" val="20180595"/>
  <p:tag name="KSO_WM_DIAGRAM_GROUP_CODE" val="_1"/>
  <p:tag name="KSO_WM_UNIT_ID" val="custom20180595_12*a*1"/>
</p:tagLst>
</file>

<file path=ppt/tags/tag9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b"/>
  <p:tag name="KSO_WM_UNIT_INDEX" val="1"/>
  <p:tag name="KSO_WM_UNIT_LAYERLEVEL" val="1"/>
  <p:tag name="KSO_WM_UNIT_VALUE" val="110"/>
  <p:tag name="KSO_WM_UNIT_ISCONTENTSTITLE" val="0"/>
  <p:tag name="KSO_WM_UNIT_HIGHLIGHT" val="0"/>
  <p:tag name="KSO_WM_UNIT_COMPATIBLE" val="0"/>
  <p:tag name="KSO_WM_UNIT_CLEAR" val="0"/>
  <p:tag name="KSO_WM_UNIT_PRESET_TEXT_INDEX" val="4"/>
  <p:tag name="KSO_WM_UNIT_PRESET_TEXT_LEN" val="26"/>
  <p:tag name="KSO_WM_TEMPLATE_CATEGORY" val="custom"/>
  <p:tag name="KSO_WM_TEMPLATE_INDEX" val="20180595"/>
  <p:tag name="KSO_WM_DIAGRAM_GROUP_CODE" val="_1"/>
  <p:tag name="KSO_WM_UNIT_ID" val="custom20180595_12*b*1"/>
</p:tagLst>
</file>

<file path=ppt/tags/tag9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1"/>
  <p:tag name="KSO_WM_UNIT_HIGHLIGHT" val="0"/>
  <p:tag name="KSO_WM_UNIT_COMPATIBLE" val="0"/>
  <p:tag name="KSO_WM_UNIT_CLEAR" val="0"/>
  <p:tag name="KSO_WM_UNIT_PRESET_TEXT" val="CONTENTS"/>
  <p:tag name="KSO_WM_TEMPLATE_CATEGORY" val="custom"/>
  <p:tag name="KSO_WM_TEMPLATE_INDEX" val="20180595"/>
  <p:tag name="KSO_WM_DIAGRAM_GROUP_CODE" val="l1_1"/>
  <p:tag name="KSO_WM_UNIT_ID" val="custom20180595_8*a*1"/>
</p:tagLst>
</file>

<file path=ppt/tags/tag9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b"/>
  <p:tag name="KSO_WM_UNIT_INDEX" val="1"/>
  <p:tag name="KSO_WM_UNIT_LAYERLEVEL" val="1"/>
  <p:tag name="KSO_WM_UNIT_VALUE" val="110"/>
  <p:tag name="KSO_WM_UNIT_ISCONTENTSTITLE" val="0"/>
  <p:tag name="KSO_WM_UNIT_HIGHLIGHT" val="0"/>
  <p:tag name="KSO_WM_UNIT_COMPATIBLE" val="0"/>
  <p:tag name="KSO_WM_UNIT_CLEAR" val="0"/>
  <p:tag name="KSO_WM_UNIT_PRESET_TEXT_INDEX" val="4"/>
  <p:tag name="KSO_WM_UNIT_PRESET_TEXT_LEN" val="26"/>
  <p:tag name="KSO_WM_TEMPLATE_CATEGORY" val="custom"/>
  <p:tag name="KSO_WM_TEMPLATE_INDEX" val="20180595"/>
  <p:tag name="KSO_WM_DIAGRAM_GROUP_CODE" val="_1"/>
  <p:tag name="KSO_WM_UNIT_ID" val="custom20180595_12*b*1"/>
</p:tagLst>
</file>

<file path=ppt/tags/tag9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b"/>
  <p:tag name="KSO_WM_UNIT_INDEX" val="1"/>
  <p:tag name="KSO_WM_UNIT_LAYERLEVEL" val="1"/>
  <p:tag name="KSO_WM_UNIT_VALUE" val="110"/>
  <p:tag name="KSO_WM_UNIT_ISCONTENTSTITLE" val="0"/>
  <p:tag name="KSO_WM_UNIT_HIGHLIGHT" val="0"/>
  <p:tag name="KSO_WM_UNIT_COMPATIBLE" val="0"/>
  <p:tag name="KSO_WM_UNIT_CLEAR" val="0"/>
  <p:tag name="KSO_WM_UNIT_PRESET_TEXT_INDEX" val="4"/>
  <p:tag name="KSO_WM_UNIT_PRESET_TEXT_LEN" val="26"/>
  <p:tag name="KSO_WM_TEMPLATE_CATEGORY" val="custom"/>
  <p:tag name="KSO_WM_TEMPLATE_INDEX" val="20180595"/>
  <p:tag name="KSO_WM_DIAGRAM_GROUP_CODE" val="_1"/>
  <p:tag name="KSO_WM_UNIT_ID" val="custom20180595_12*b*1"/>
</p:tagLst>
</file>

<file path=ppt/tags/tag9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b"/>
  <p:tag name="KSO_WM_UNIT_INDEX" val="1"/>
  <p:tag name="KSO_WM_UNIT_LAYERLEVEL" val="1"/>
  <p:tag name="KSO_WM_UNIT_VALUE" val="110"/>
  <p:tag name="KSO_WM_UNIT_ISCONTENTSTITLE" val="0"/>
  <p:tag name="KSO_WM_UNIT_HIGHLIGHT" val="0"/>
  <p:tag name="KSO_WM_UNIT_COMPATIBLE" val="0"/>
  <p:tag name="KSO_WM_UNIT_CLEAR" val="0"/>
  <p:tag name="KSO_WM_UNIT_PRESET_TEXT_INDEX" val="4"/>
  <p:tag name="KSO_WM_UNIT_PRESET_TEXT_LEN" val="26"/>
  <p:tag name="KSO_WM_TEMPLATE_CATEGORY" val="custom"/>
  <p:tag name="KSO_WM_TEMPLATE_INDEX" val="20180595"/>
  <p:tag name="KSO_WM_DIAGRAM_GROUP_CODE" val="_1"/>
  <p:tag name="KSO_WM_UNIT_ID" val="custom20180595_12*b*1"/>
</p:tagLst>
</file>

<file path=ppt/theme/theme1.xml><?xml version="1.0" encoding="utf-8"?>
<a:theme xmlns:a="http://schemas.openxmlformats.org/drawingml/2006/main" name="自定义设计方案">
  <a:themeElements>
    <a:clrScheme name="cc">
      <a:dk1>
        <a:srgbClr val="00AEEF"/>
      </a:dk1>
      <a:lt1>
        <a:sysClr val="window" lastClr="FFFFFF"/>
      </a:lt1>
      <a:dk2>
        <a:srgbClr val="FFFFFF"/>
      </a:dk2>
      <a:lt2>
        <a:srgbClr val="E7E6E6"/>
      </a:lt2>
      <a:accent1>
        <a:srgbClr val="0190C9"/>
      </a:accent1>
      <a:accent2>
        <a:srgbClr val="00AEEF"/>
      </a:accent2>
      <a:accent3>
        <a:srgbClr val="C4C9CF"/>
      </a:accent3>
      <a:accent4>
        <a:srgbClr val="F2F2F2"/>
      </a:accent4>
      <a:accent5>
        <a:srgbClr val="FFFFFF"/>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321</TotalTime>
  <Words>782</Words>
  <Application>Microsoft Office PowerPoint</Application>
  <PresentationFormat>宽屏</PresentationFormat>
  <Paragraphs>149</Paragraphs>
  <Slides>24</Slides>
  <Notes>13</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24</vt:i4>
      </vt:variant>
    </vt:vector>
  </HeadingPairs>
  <TitlesOfParts>
    <vt:vector size="31" baseType="lpstr">
      <vt:lpstr>黑体</vt:lpstr>
      <vt:lpstr>宋体</vt:lpstr>
      <vt:lpstr>微软雅黑</vt:lpstr>
      <vt:lpstr>Arial</vt:lpstr>
      <vt:lpstr>Calibri</vt:lpstr>
      <vt:lpstr>Cambria Math</vt:lpstr>
      <vt:lpstr>自定义设计方案</vt:lpstr>
      <vt:lpstr>A Feature Preserved Mesh Subdivison Framework</vt:lpstr>
      <vt:lpstr>PowerPoint 演示文稿</vt:lpstr>
      <vt:lpstr>Background</vt:lpstr>
      <vt:lpstr>CG - Biomedical Assistants</vt:lpstr>
      <vt:lpstr>Pros and Cons</vt:lpstr>
      <vt:lpstr>PowerPoint 演示文稿</vt:lpstr>
      <vt:lpstr>3D Geometric  Algorithm </vt:lpstr>
      <vt:lpstr>PowerPoint 演示文稿</vt:lpstr>
      <vt:lpstr>Edge Feature Preserved Mesh Subdivision</vt:lpstr>
      <vt:lpstr>Edge Feature Preserved Subdivision</vt:lpstr>
      <vt:lpstr>Model-dependent Wavelike Noise</vt:lpstr>
      <vt:lpstr>Wavelike Noise Elimination</vt:lpstr>
      <vt:lpstr>Imbalanced Keypoint Detection</vt:lpstr>
      <vt:lpstr>Basic Idea of Keypoint Detection</vt:lpstr>
      <vt:lpstr>Feature Preserved Mesh Subdivision Framework</vt:lpstr>
      <vt:lpstr>Biomedical Utilities</vt:lpstr>
      <vt:lpstr>Subdivision Comparison on Phalangeal </vt:lpstr>
      <vt:lpstr>Subdivision Comparison on Phalangeal</vt:lpstr>
      <vt:lpstr>Subdivision Comparison on Phalangeal</vt:lpstr>
      <vt:lpstr>Subdivision Comparison on Metatarsal </vt:lpstr>
      <vt:lpstr>Subdivision Comparison on Footbone </vt:lpstr>
      <vt:lpstr>Experimental Environment</vt:lpstr>
      <vt:lpstr>PowerPoint 演示文稿</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Carl's iPad</dc:creator>
  <cp:lastModifiedBy>杨靖</cp:lastModifiedBy>
  <cp:revision>661</cp:revision>
  <dcterms:created xsi:type="dcterms:W3CDTF">1900-01-01T00:00:00Z</dcterms:created>
  <dcterms:modified xsi:type="dcterms:W3CDTF">2017-10-24T20:35:54Z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2052-7.7.1</vt:lpwstr>
  </property>
</Properties>
</file>